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92" r:id="rId4"/>
    <p:sldMasterId id="2147483693" r:id="rId5"/>
    <p:sldMasterId id="2147483694" r:id="rId6"/>
  </p:sldMasterIdLst>
  <p:notesMasterIdLst>
    <p:notesMasterId r:id="rId7"/>
  </p:notesMasterIdLst>
  <p:sldIdLst>
    <p:sldId id="256" r:id="rId8"/>
    <p:sldId id="257" r:id="rId9"/>
    <p:sldId id="258" r:id="rId10"/>
    <p:sldId id="259" r:id="rId11"/>
    <p:sldId id="260" r:id="rId12"/>
    <p:sldId id="261" r:id="rId13"/>
    <p:sldId id="262" r:id="rId14"/>
  </p:sldIdLst>
  <p:sldSz cy="5143500" cx="9144000"/>
  <p:notesSz cx="6858000" cy="9144000"/>
  <p:embeddedFontLst>
    <p:embeddedFont>
      <p:font typeface="Dosis"/>
      <p:regular r:id="rId15"/>
      <p:bold r:id="rId16"/>
    </p:embeddedFont>
    <p:embeddedFont>
      <p:font typeface="Roboto Black"/>
      <p:bold r:id="rId17"/>
      <p:boldItalic r:id="rId18"/>
    </p:embeddedFont>
    <p:embeddedFont>
      <p:font typeface="Roboto Thin"/>
      <p:regular r:id="rId19"/>
      <p:bold r:id="rId20"/>
      <p:italic r:id="rId21"/>
      <p:boldItalic r:id="rId22"/>
    </p:embeddedFont>
    <p:embeddedFont>
      <p:font typeface="Robo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F14BBDFB-8845-41A2-A73C-3C95C66B2FD1}">
  <a:tblStyle styleId="{F14BBDFB-8845-41A2-A73C-3C95C66B2FD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Thin-bold.fntdata"/><Relationship Id="rId22" Type="http://schemas.openxmlformats.org/officeDocument/2006/relationships/font" Target="fonts/RobotoThin-boldItalic.fntdata"/><Relationship Id="rId21" Type="http://schemas.openxmlformats.org/officeDocument/2006/relationships/font" Target="fonts/RobotoThin-italic.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font" Target="fonts/Roboto-boldItalic.fntdata"/><Relationship Id="rId25" Type="http://schemas.openxmlformats.org/officeDocument/2006/relationships/font" Target="fonts/Roboto-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font" Target="fonts/Dosis-regular.fntdata"/><Relationship Id="rId14" Type="http://schemas.openxmlformats.org/officeDocument/2006/relationships/slide" Target="slides/slide7.xml"/><Relationship Id="rId17" Type="http://schemas.openxmlformats.org/officeDocument/2006/relationships/font" Target="fonts/RobotoBlack-bold.fntdata"/><Relationship Id="rId16" Type="http://schemas.openxmlformats.org/officeDocument/2006/relationships/font" Target="fonts/Dosis-bold.fntdata"/><Relationship Id="rId19" Type="http://schemas.openxmlformats.org/officeDocument/2006/relationships/font" Target="fonts/RobotoThin-regular.fntdata"/><Relationship Id="rId18" Type="http://schemas.openxmlformats.org/officeDocument/2006/relationships/font" Target="fonts/RobotoBlack-boldItalic.fntdata"/></Relationships>
</file>

<file path=ppt/media/image1.png>
</file>

<file path=ppt/media/image10.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Shape 2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0" name="Shape 2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Shape 29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96" name="Shape 2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Shape 3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2" name="Shape 3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Shape 30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308" name="Shape 3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Shape 3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3" name="Shape 31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Shape 3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0" name="Shape 32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Shape 3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8" name="Shape 3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jp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 Id="rId3" Type="http://schemas.openxmlformats.org/officeDocument/2006/relationships/image" Target="../media/image5.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Shape 4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sp>
        <p:nvSpPr>
          <p:cNvPr id="55" name="Shape 55"/>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Font typeface="Roboto"/>
              <a:buNone/>
              <a:defRPr sz="5200">
                <a:latin typeface="Roboto"/>
                <a:ea typeface="Roboto"/>
                <a:cs typeface="Roboto"/>
                <a:sym typeface="Roboto"/>
              </a:defRPr>
            </a:lvl1pPr>
            <a:lvl2pPr lvl="1" rtl="0" algn="ctr">
              <a:spcBef>
                <a:spcPts val="0"/>
              </a:spcBef>
              <a:spcAft>
                <a:spcPts val="0"/>
              </a:spcAft>
              <a:buSzPts val="5200"/>
              <a:buFont typeface="Roboto"/>
              <a:buNone/>
              <a:defRPr sz="5200">
                <a:latin typeface="Roboto"/>
                <a:ea typeface="Roboto"/>
                <a:cs typeface="Roboto"/>
                <a:sym typeface="Roboto"/>
              </a:defRPr>
            </a:lvl2pPr>
            <a:lvl3pPr lvl="2" rtl="0" algn="ctr">
              <a:spcBef>
                <a:spcPts val="0"/>
              </a:spcBef>
              <a:spcAft>
                <a:spcPts val="0"/>
              </a:spcAft>
              <a:buSzPts val="5200"/>
              <a:buFont typeface="Roboto"/>
              <a:buNone/>
              <a:defRPr sz="5200">
                <a:latin typeface="Roboto"/>
                <a:ea typeface="Roboto"/>
                <a:cs typeface="Roboto"/>
                <a:sym typeface="Roboto"/>
              </a:defRPr>
            </a:lvl3pPr>
            <a:lvl4pPr lvl="3" rtl="0" algn="ctr">
              <a:spcBef>
                <a:spcPts val="0"/>
              </a:spcBef>
              <a:spcAft>
                <a:spcPts val="0"/>
              </a:spcAft>
              <a:buSzPts val="5200"/>
              <a:buFont typeface="Roboto"/>
              <a:buNone/>
              <a:defRPr sz="5200">
                <a:latin typeface="Roboto"/>
                <a:ea typeface="Roboto"/>
                <a:cs typeface="Roboto"/>
                <a:sym typeface="Roboto"/>
              </a:defRPr>
            </a:lvl4pPr>
            <a:lvl5pPr lvl="4" rtl="0" algn="ctr">
              <a:spcBef>
                <a:spcPts val="0"/>
              </a:spcBef>
              <a:spcAft>
                <a:spcPts val="0"/>
              </a:spcAft>
              <a:buSzPts val="5200"/>
              <a:buFont typeface="Roboto"/>
              <a:buNone/>
              <a:defRPr sz="5200">
                <a:latin typeface="Roboto"/>
                <a:ea typeface="Roboto"/>
                <a:cs typeface="Roboto"/>
                <a:sym typeface="Roboto"/>
              </a:defRPr>
            </a:lvl5pPr>
            <a:lvl6pPr lvl="5" rtl="0" algn="ctr">
              <a:spcBef>
                <a:spcPts val="0"/>
              </a:spcBef>
              <a:spcAft>
                <a:spcPts val="0"/>
              </a:spcAft>
              <a:buSzPts val="5200"/>
              <a:buFont typeface="Roboto"/>
              <a:buNone/>
              <a:defRPr sz="5200">
                <a:latin typeface="Roboto"/>
                <a:ea typeface="Roboto"/>
                <a:cs typeface="Roboto"/>
                <a:sym typeface="Roboto"/>
              </a:defRPr>
            </a:lvl6pPr>
            <a:lvl7pPr lvl="6" rtl="0" algn="ctr">
              <a:spcBef>
                <a:spcPts val="0"/>
              </a:spcBef>
              <a:spcAft>
                <a:spcPts val="0"/>
              </a:spcAft>
              <a:buSzPts val="5200"/>
              <a:buFont typeface="Roboto"/>
              <a:buNone/>
              <a:defRPr sz="5200">
                <a:latin typeface="Roboto"/>
                <a:ea typeface="Roboto"/>
                <a:cs typeface="Roboto"/>
                <a:sym typeface="Roboto"/>
              </a:defRPr>
            </a:lvl7pPr>
            <a:lvl8pPr lvl="7" rtl="0" algn="ctr">
              <a:spcBef>
                <a:spcPts val="0"/>
              </a:spcBef>
              <a:spcAft>
                <a:spcPts val="0"/>
              </a:spcAft>
              <a:buSzPts val="5200"/>
              <a:buFont typeface="Roboto"/>
              <a:buNone/>
              <a:defRPr sz="5200">
                <a:latin typeface="Roboto"/>
                <a:ea typeface="Roboto"/>
                <a:cs typeface="Roboto"/>
                <a:sym typeface="Roboto"/>
              </a:defRPr>
            </a:lvl8pPr>
            <a:lvl9pPr lvl="8" rtl="0" algn="ctr">
              <a:spcBef>
                <a:spcPts val="0"/>
              </a:spcBef>
              <a:spcAft>
                <a:spcPts val="0"/>
              </a:spcAft>
              <a:buSzPts val="5200"/>
              <a:buFont typeface="Roboto"/>
              <a:buNone/>
              <a:defRPr sz="5200">
                <a:latin typeface="Roboto"/>
                <a:ea typeface="Roboto"/>
                <a:cs typeface="Roboto"/>
                <a:sym typeface="Roboto"/>
              </a:defRPr>
            </a:lvl9pPr>
          </a:lstStyle>
          <a:p/>
        </p:txBody>
      </p:sp>
      <p:sp>
        <p:nvSpPr>
          <p:cNvPr id="56" name="Shape 56"/>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Font typeface="Roboto"/>
              <a:buNone/>
              <a:defRPr sz="2800">
                <a:latin typeface="Roboto"/>
                <a:ea typeface="Roboto"/>
                <a:cs typeface="Roboto"/>
                <a:sym typeface="Roboto"/>
              </a:defRPr>
            </a:lvl1pPr>
            <a:lvl2pPr lvl="1" rtl="0" algn="ctr">
              <a:lnSpc>
                <a:spcPct val="100000"/>
              </a:lnSpc>
              <a:spcBef>
                <a:spcPts val="0"/>
              </a:spcBef>
              <a:spcAft>
                <a:spcPts val="0"/>
              </a:spcAft>
              <a:buSzPts val="2800"/>
              <a:buFont typeface="Roboto"/>
              <a:buNone/>
              <a:defRPr sz="2800">
                <a:latin typeface="Roboto"/>
                <a:ea typeface="Roboto"/>
                <a:cs typeface="Roboto"/>
                <a:sym typeface="Roboto"/>
              </a:defRPr>
            </a:lvl2pPr>
            <a:lvl3pPr lvl="2" rtl="0" algn="ctr">
              <a:lnSpc>
                <a:spcPct val="100000"/>
              </a:lnSpc>
              <a:spcBef>
                <a:spcPts val="0"/>
              </a:spcBef>
              <a:spcAft>
                <a:spcPts val="0"/>
              </a:spcAft>
              <a:buSzPts val="2800"/>
              <a:buFont typeface="Roboto"/>
              <a:buNone/>
              <a:defRPr sz="2800">
                <a:latin typeface="Roboto"/>
                <a:ea typeface="Roboto"/>
                <a:cs typeface="Roboto"/>
                <a:sym typeface="Roboto"/>
              </a:defRPr>
            </a:lvl3pPr>
            <a:lvl4pPr lvl="3" rtl="0" algn="ctr">
              <a:lnSpc>
                <a:spcPct val="100000"/>
              </a:lnSpc>
              <a:spcBef>
                <a:spcPts val="0"/>
              </a:spcBef>
              <a:spcAft>
                <a:spcPts val="0"/>
              </a:spcAft>
              <a:buSzPts val="2800"/>
              <a:buFont typeface="Roboto"/>
              <a:buNone/>
              <a:defRPr sz="2800">
                <a:latin typeface="Roboto"/>
                <a:ea typeface="Roboto"/>
                <a:cs typeface="Roboto"/>
                <a:sym typeface="Roboto"/>
              </a:defRPr>
            </a:lvl4pPr>
            <a:lvl5pPr lvl="4" rtl="0" algn="ctr">
              <a:lnSpc>
                <a:spcPct val="100000"/>
              </a:lnSpc>
              <a:spcBef>
                <a:spcPts val="0"/>
              </a:spcBef>
              <a:spcAft>
                <a:spcPts val="0"/>
              </a:spcAft>
              <a:buSzPts val="2800"/>
              <a:buFont typeface="Roboto"/>
              <a:buNone/>
              <a:defRPr sz="2800">
                <a:latin typeface="Roboto"/>
                <a:ea typeface="Roboto"/>
                <a:cs typeface="Roboto"/>
                <a:sym typeface="Roboto"/>
              </a:defRPr>
            </a:lvl5pPr>
            <a:lvl6pPr lvl="5" rtl="0" algn="ctr">
              <a:lnSpc>
                <a:spcPct val="100000"/>
              </a:lnSpc>
              <a:spcBef>
                <a:spcPts val="0"/>
              </a:spcBef>
              <a:spcAft>
                <a:spcPts val="0"/>
              </a:spcAft>
              <a:buSzPts val="2800"/>
              <a:buFont typeface="Roboto"/>
              <a:buNone/>
              <a:defRPr sz="2800">
                <a:latin typeface="Roboto"/>
                <a:ea typeface="Roboto"/>
                <a:cs typeface="Roboto"/>
                <a:sym typeface="Roboto"/>
              </a:defRPr>
            </a:lvl6pPr>
            <a:lvl7pPr lvl="6" rtl="0" algn="ctr">
              <a:lnSpc>
                <a:spcPct val="100000"/>
              </a:lnSpc>
              <a:spcBef>
                <a:spcPts val="0"/>
              </a:spcBef>
              <a:spcAft>
                <a:spcPts val="0"/>
              </a:spcAft>
              <a:buSzPts val="2800"/>
              <a:buFont typeface="Roboto"/>
              <a:buNone/>
              <a:defRPr sz="2800">
                <a:latin typeface="Roboto"/>
                <a:ea typeface="Roboto"/>
                <a:cs typeface="Roboto"/>
                <a:sym typeface="Roboto"/>
              </a:defRPr>
            </a:lvl7pPr>
            <a:lvl8pPr lvl="7" rtl="0" algn="ctr">
              <a:lnSpc>
                <a:spcPct val="100000"/>
              </a:lnSpc>
              <a:spcBef>
                <a:spcPts val="0"/>
              </a:spcBef>
              <a:spcAft>
                <a:spcPts val="0"/>
              </a:spcAft>
              <a:buSzPts val="2800"/>
              <a:buFont typeface="Roboto"/>
              <a:buNone/>
              <a:defRPr sz="2800">
                <a:latin typeface="Roboto"/>
                <a:ea typeface="Roboto"/>
                <a:cs typeface="Roboto"/>
                <a:sym typeface="Roboto"/>
              </a:defRPr>
            </a:lvl8pPr>
            <a:lvl9pPr lvl="8" rtl="0" algn="ctr">
              <a:lnSpc>
                <a:spcPct val="100000"/>
              </a:lnSpc>
              <a:spcBef>
                <a:spcPts val="0"/>
              </a:spcBef>
              <a:spcAft>
                <a:spcPts val="0"/>
              </a:spcAft>
              <a:buSzPts val="2800"/>
              <a:buFont typeface="Roboto"/>
              <a:buNone/>
              <a:defRPr sz="2800">
                <a:latin typeface="Roboto"/>
                <a:ea typeface="Roboto"/>
                <a:cs typeface="Roboto"/>
                <a:sym typeface="Roboto"/>
              </a:defRPr>
            </a:lvl9pPr>
          </a:lstStyle>
          <a:p/>
        </p:txBody>
      </p:sp>
      <p:sp>
        <p:nvSpPr>
          <p:cNvPr id="57" name="Shape 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8" name="Shape 58"/>
        <p:cNvGrpSpPr/>
        <p:nvPr/>
      </p:nvGrpSpPr>
      <p:grpSpPr>
        <a:xfrm>
          <a:off x="0" y="0"/>
          <a:ext cx="0" cy="0"/>
          <a:chOff x="0" y="0"/>
          <a:chExt cx="0" cy="0"/>
        </a:xfrm>
      </p:grpSpPr>
      <p:sp>
        <p:nvSpPr>
          <p:cNvPr id="59" name="Shape 59"/>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Shape 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1" name="Shape 61"/>
        <p:cNvGrpSpPr/>
        <p:nvPr/>
      </p:nvGrpSpPr>
      <p:grpSpPr>
        <a:xfrm>
          <a:off x="0" y="0"/>
          <a:ext cx="0" cy="0"/>
          <a:chOff x="0" y="0"/>
          <a:chExt cx="0" cy="0"/>
        </a:xfrm>
      </p:grpSpPr>
      <p:sp>
        <p:nvSpPr>
          <p:cNvPr id="62" name="Shape 62"/>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p:txBody>
      </p:sp>
      <p:sp>
        <p:nvSpPr>
          <p:cNvPr id="63" name="Shape 63"/>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Font typeface="Roboto"/>
              <a:buChar char="●"/>
              <a:defRPr>
                <a:latin typeface="Roboto"/>
                <a:ea typeface="Roboto"/>
                <a:cs typeface="Roboto"/>
                <a:sym typeface="Roboto"/>
              </a:defRPr>
            </a:lvl1pPr>
            <a:lvl2pPr indent="-317500" lvl="1" marL="914400" rtl="0">
              <a:spcBef>
                <a:spcPts val="1600"/>
              </a:spcBef>
              <a:spcAft>
                <a:spcPts val="0"/>
              </a:spcAft>
              <a:buSzPts val="1400"/>
              <a:buFont typeface="Roboto"/>
              <a:buChar char="○"/>
              <a:defRPr>
                <a:latin typeface="Roboto"/>
                <a:ea typeface="Roboto"/>
                <a:cs typeface="Roboto"/>
                <a:sym typeface="Roboto"/>
              </a:defRPr>
            </a:lvl2pPr>
            <a:lvl3pPr indent="-317500" lvl="2" marL="1371600" rtl="0">
              <a:spcBef>
                <a:spcPts val="1600"/>
              </a:spcBef>
              <a:spcAft>
                <a:spcPts val="0"/>
              </a:spcAft>
              <a:buSzPts val="1400"/>
              <a:buFont typeface="Roboto"/>
              <a:buChar char="■"/>
              <a:defRPr>
                <a:latin typeface="Roboto"/>
                <a:ea typeface="Roboto"/>
                <a:cs typeface="Roboto"/>
                <a:sym typeface="Roboto"/>
              </a:defRPr>
            </a:lvl3pPr>
            <a:lvl4pPr indent="-317500" lvl="3" marL="1828800" rtl="0">
              <a:spcBef>
                <a:spcPts val="1600"/>
              </a:spcBef>
              <a:spcAft>
                <a:spcPts val="0"/>
              </a:spcAft>
              <a:buSzPts val="1400"/>
              <a:buFont typeface="Roboto"/>
              <a:buChar char="●"/>
              <a:defRPr>
                <a:latin typeface="Roboto"/>
                <a:ea typeface="Roboto"/>
                <a:cs typeface="Roboto"/>
                <a:sym typeface="Roboto"/>
              </a:defRPr>
            </a:lvl4pPr>
            <a:lvl5pPr indent="-317500" lvl="4" marL="2286000" rtl="0">
              <a:spcBef>
                <a:spcPts val="1600"/>
              </a:spcBef>
              <a:spcAft>
                <a:spcPts val="0"/>
              </a:spcAft>
              <a:buSzPts val="1400"/>
              <a:buFont typeface="Roboto"/>
              <a:buChar char="○"/>
              <a:defRPr>
                <a:latin typeface="Roboto"/>
                <a:ea typeface="Roboto"/>
                <a:cs typeface="Roboto"/>
                <a:sym typeface="Roboto"/>
              </a:defRPr>
            </a:lvl5pPr>
            <a:lvl6pPr indent="-317500" lvl="5" marL="2743200" rtl="0">
              <a:spcBef>
                <a:spcPts val="1600"/>
              </a:spcBef>
              <a:spcAft>
                <a:spcPts val="0"/>
              </a:spcAft>
              <a:buSzPts val="1400"/>
              <a:buFont typeface="Roboto"/>
              <a:buChar char="■"/>
              <a:defRPr>
                <a:latin typeface="Roboto"/>
                <a:ea typeface="Roboto"/>
                <a:cs typeface="Roboto"/>
                <a:sym typeface="Roboto"/>
              </a:defRPr>
            </a:lvl6pPr>
            <a:lvl7pPr indent="-317500" lvl="6" marL="3200400" rtl="0">
              <a:spcBef>
                <a:spcPts val="1600"/>
              </a:spcBef>
              <a:spcAft>
                <a:spcPts val="0"/>
              </a:spcAft>
              <a:buSzPts val="1400"/>
              <a:buFont typeface="Roboto"/>
              <a:buChar char="●"/>
              <a:defRPr>
                <a:latin typeface="Roboto"/>
                <a:ea typeface="Roboto"/>
                <a:cs typeface="Roboto"/>
                <a:sym typeface="Roboto"/>
              </a:defRPr>
            </a:lvl7pPr>
            <a:lvl8pPr indent="-317500" lvl="7" marL="3657600" rtl="0">
              <a:spcBef>
                <a:spcPts val="1600"/>
              </a:spcBef>
              <a:spcAft>
                <a:spcPts val="0"/>
              </a:spcAft>
              <a:buSzPts val="1400"/>
              <a:buFont typeface="Roboto"/>
              <a:buChar char="○"/>
              <a:defRPr>
                <a:latin typeface="Roboto"/>
                <a:ea typeface="Roboto"/>
                <a:cs typeface="Roboto"/>
                <a:sym typeface="Roboto"/>
              </a:defRPr>
            </a:lvl8pPr>
            <a:lvl9pPr indent="-317500" lvl="8" marL="4114800" rtl="0">
              <a:spcBef>
                <a:spcPts val="1600"/>
              </a:spcBef>
              <a:spcAft>
                <a:spcPts val="1600"/>
              </a:spcAft>
              <a:buSzPts val="1400"/>
              <a:buFont typeface="Roboto"/>
              <a:buChar char="■"/>
              <a:defRPr>
                <a:latin typeface="Roboto"/>
                <a:ea typeface="Roboto"/>
                <a:cs typeface="Roboto"/>
                <a:sym typeface="Roboto"/>
              </a:defRPr>
            </a:lvl9pPr>
          </a:lstStyle>
          <a:p/>
        </p:txBody>
      </p:sp>
      <p:sp>
        <p:nvSpPr>
          <p:cNvPr id="64" name="Shape 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5" name="Shape 65"/>
        <p:cNvGrpSpPr/>
        <p:nvPr/>
      </p:nvGrpSpPr>
      <p:grpSpPr>
        <a:xfrm>
          <a:off x="0" y="0"/>
          <a:ext cx="0" cy="0"/>
          <a:chOff x="0" y="0"/>
          <a:chExt cx="0" cy="0"/>
        </a:xfrm>
      </p:grpSpPr>
      <p:sp>
        <p:nvSpPr>
          <p:cNvPr id="66" name="Shape 6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Shape 67"/>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Shape 68"/>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Shape 6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0" name="Shape 70"/>
        <p:cNvGrpSpPr/>
        <p:nvPr/>
      </p:nvGrpSpPr>
      <p:grpSpPr>
        <a:xfrm>
          <a:off x="0" y="0"/>
          <a:ext cx="0" cy="0"/>
          <a:chOff x="0" y="0"/>
          <a:chExt cx="0" cy="0"/>
        </a:xfrm>
      </p:grpSpPr>
      <p:sp>
        <p:nvSpPr>
          <p:cNvPr id="71" name="Shape 7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Shape 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3" name="Shape 73"/>
        <p:cNvGrpSpPr/>
        <p:nvPr/>
      </p:nvGrpSpPr>
      <p:grpSpPr>
        <a:xfrm>
          <a:off x="0" y="0"/>
          <a:ext cx="0" cy="0"/>
          <a:chOff x="0" y="0"/>
          <a:chExt cx="0" cy="0"/>
        </a:xfrm>
      </p:grpSpPr>
      <p:sp>
        <p:nvSpPr>
          <p:cNvPr id="74" name="Shape 74"/>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Shape 75"/>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Shape 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77" name="Shape 77"/>
        <p:cNvGrpSpPr/>
        <p:nvPr/>
      </p:nvGrpSpPr>
      <p:grpSpPr>
        <a:xfrm>
          <a:off x="0" y="0"/>
          <a:ext cx="0" cy="0"/>
          <a:chOff x="0" y="0"/>
          <a:chExt cx="0" cy="0"/>
        </a:xfrm>
      </p:grpSpPr>
      <p:sp>
        <p:nvSpPr>
          <p:cNvPr id="78" name="Shape 7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Shape 7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0" name="Shape 80"/>
        <p:cNvGrpSpPr/>
        <p:nvPr/>
      </p:nvGrpSpPr>
      <p:grpSpPr>
        <a:xfrm>
          <a:off x="0" y="0"/>
          <a:ext cx="0" cy="0"/>
          <a:chOff x="0" y="0"/>
          <a:chExt cx="0" cy="0"/>
        </a:xfrm>
      </p:grpSpPr>
      <p:sp>
        <p:nvSpPr>
          <p:cNvPr id="81" name="Shape 8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Shape 83"/>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Shape 84"/>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Shape 8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6" name="Shape 86"/>
        <p:cNvGrpSpPr/>
        <p:nvPr/>
      </p:nvGrpSpPr>
      <p:grpSpPr>
        <a:xfrm>
          <a:off x="0" y="0"/>
          <a:ext cx="0" cy="0"/>
          <a:chOff x="0" y="0"/>
          <a:chExt cx="0" cy="0"/>
        </a:xfrm>
      </p:grpSpPr>
      <p:sp>
        <p:nvSpPr>
          <p:cNvPr id="87" name="Shape 87"/>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88" name="Shape 8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89" name="Shape 89"/>
        <p:cNvGrpSpPr/>
        <p:nvPr/>
      </p:nvGrpSpPr>
      <p:grpSpPr>
        <a:xfrm>
          <a:off x="0" y="0"/>
          <a:ext cx="0" cy="0"/>
          <a:chOff x="0" y="0"/>
          <a:chExt cx="0" cy="0"/>
        </a:xfrm>
      </p:grpSpPr>
      <p:sp>
        <p:nvSpPr>
          <p:cNvPr id="90" name="Shape 9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Shape 9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Shape 9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3" name="Shape 93"/>
        <p:cNvGrpSpPr/>
        <p:nvPr/>
      </p:nvGrpSpPr>
      <p:grpSpPr>
        <a:xfrm>
          <a:off x="0" y="0"/>
          <a:ext cx="0" cy="0"/>
          <a:chOff x="0" y="0"/>
          <a:chExt cx="0" cy="0"/>
        </a:xfrm>
      </p:grpSpPr>
      <p:sp>
        <p:nvSpPr>
          <p:cNvPr id="94" name="Shape 9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rgbClr val="295269"/>
        </a:solidFill>
      </p:bgPr>
    </p:bg>
    <p:spTree>
      <p:nvGrpSpPr>
        <p:cNvPr id="98" name="Shape 98"/>
        <p:cNvGrpSpPr/>
        <p:nvPr/>
      </p:nvGrpSpPr>
      <p:grpSpPr>
        <a:xfrm>
          <a:off x="0" y="0"/>
          <a:ext cx="0" cy="0"/>
          <a:chOff x="0" y="0"/>
          <a:chExt cx="0" cy="0"/>
        </a:xfrm>
      </p:grpSpPr>
      <p:sp>
        <p:nvSpPr>
          <p:cNvPr id="99" name="Shape 99"/>
          <p:cNvSpPr/>
          <p:nvPr/>
        </p:nvSpPr>
        <p:spPr>
          <a:xfrm>
            <a:off x="469021" y="1983100"/>
            <a:ext cx="8210374" cy="78467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i="0" lang="en" sz="5600" u="none" cap="none" strike="noStrik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100" name="Shape 100"/>
          <p:cNvSpPr/>
          <p:nvPr/>
        </p:nvSpPr>
        <p:spPr>
          <a:xfrm>
            <a:off x="469011" y="2814675"/>
            <a:ext cx="8210374" cy="514596"/>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Font typeface="Arial"/>
              <a:buNone/>
            </a:pPr>
            <a:r>
              <a:rPr b="0" i="0" lang="en" sz="3500" u="none" cap="none" strike="noStrik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101" name="Shape 101"/>
          <p:cNvSpPr/>
          <p:nvPr/>
        </p:nvSpPr>
        <p:spPr>
          <a:xfrm>
            <a:off x="469031" y="4578285"/>
            <a:ext cx="1792609" cy="196452"/>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Font typeface="Arial"/>
              <a:buNone/>
            </a:pPr>
            <a:r>
              <a:rPr b="0" i="0" lang="en" sz="800" u="none" cap="none" strike="noStrik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b="0" i="0" lang="en" sz="800" u="none" cap="none" strike="noStrik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102" name="Shape 102"/>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s">
  <p:cSld name="CUSTOM_1">
    <p:bg>
      <p:bgPr>
        <a:solidFill>
          <a:srgbClr val="295269"/>
        </a:solidFill>
      </p:bgPr>
    </p:bg>
    <p:spTree>
      <p:nvGrpSpPr>
        <p:cNvPr id="103" name="Shape 103"/>
        <p:cNvGrpSpPr/>
        <p:nvPr/>
      </p:nvGrpSpPr>
      <p:grpSpPr>
        <a:xfrm>
          <a:off x="0" y="0"/>
          <a:ext cx="0" cy="0"/>
          <a:chOff x="0" y="0"/>
          <a:chExt cx="0" cy="0"/>
        </a:xfrm>
      </p:grpSpPr>
      <p:sp>
        <p:nvSpPr>
          <p:cNvPr id="104" name="Shape 104"/>
          <p:cNvSpPr/>
          <p:nvPr/>
        </p:nvSpPr>
        <p:spPr>
          <a:xfrm>
            <a:off x="469000" y="2073325"/>
            <a:ext cx="7747596" cy="1660500"/>
          </a:xfrm>
          <a:custGeom>
            <a:pathLst>
              <a:path extrusionOk="0" h="21600" w="21600">
                <a:moveTo>
                  <a:pt x="0" y="0"/>
                </a:moveTo>
                <a:lnTo>
                  <a:pt x="21600" y="0"/>
                </a:lnTo>
                <a:lnTo>
                  <a:pt x="21600"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indent="0" lvl="0" marL="0" marR="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indent="0" lvl="0" marL="0" marR="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indent="0" lvl="0" marL="0" marR="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105" name="Shape 105"/>
          <p:cNvCxnSpPr/>
          <p:nvPr/>
        </p:nvCxnSpPr>
        <p:spPr>
          <a:xfrm>
            <a:off x="469004" y="1765604"/>
            <a:ext cx="267300" cy="0"/>
          </a:xfrm>
          <a:prstGeom prst="straightConnector1">
            <a:avLst/>
          </a:prstGeom>
          <a:noFill/>
          <a:ln cap="rnd" cmpd="sng" w="9525">
            <a:solidFill>
              <a:srgbClr val="EBECED"/>
            </a:solidFill>
            <a:prstDash val="solid"/>
            <a:miter lim="8000"/>
            <a:headEnd len="sm" w="sm" type="none"/>
            <a:tailEnd len="sm" w="sm" type="none"/>
          </a:ln>
        </p:spPr>
      </p:cxnSp>
      <p:sp>
        <p:nvSpPr>
          <p:cNvPr id="106" name="Shape 106"/>
          <p:cNvSpPr/>
          <p:nvPr/>
        </p:nvSpPr>
        <p:spPr>
          <a:xfrm>
            <a:off x="469011" y="519150"/>
            <a:ext cx="8210374" cy="514596"/>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107" name="Shape 107"/>
          <p:cNvCxnSpPr/>
          <p:nvPr/>
        </p:nvCxnSpPr>
        <p:spPr>
          <a:xfrm>
            <a:off x="469004" y="3927779"/>
            <a:ext cx="267300" cy="0"/>
          </a:xfrm>
          <a:prstGeom prst="straightConnector1">
            <a:avLst/>
          </a:prstGeom>
          <a:noFill/>
          <a:ln cap="rnd" cmpd="sng" w="9525">
            <a:solidFill>
              <a:srgbClr val="EBECED"/>
            </a:solidFill>
            <a:prstDash val="solid"/>
            <a:miter lim="8000"/>
            <a:headEnd len="sm" w="sm" type="none"/>
            <a:tailEnd len="sm" w="sm"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Slide">
  <p:cSld name="CUSTOM_6">
    <p:bg>
      <p:bgPr>
        <a:solidFill>
          <a:srgbClr val="6AB1D3"/>
        </a:solidFill>
      </p:bgPr>
    </p:bg>
    <p:spTree>
      <p:nvGrpSpPr>
        <p:cNvPr id="108" name="Shape 108"/>
        <p:cNvGrpSpPr/>
        <p:nvPr/>
      </p:nvGrpSpPr>
      <p:grpSpPr>
        <a:xfrm>
          <a:off x="0" y="0"/>
          <a:ext cx="0" cy="0"/>
          <a:chOff x="0" y="0"/>
          <a:chExt cx="0" cy="0"/>
        </a:xfrm>
      </p:grpSpPr>
      <p:sp>
        <p:nvSpPr>
          <p:cNvPr id="109" name="Shape 109"/>
          <p:cNvSpPr/>
          <p:nvPr/>
        </p:nvSpPr>
        <p:spPr>
          <a:xfrm>
            <a:off x="469021" y="1906900"/>
            <a:ext cx="8171820" cy="78467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i="0" lang="en" sz="5600" u="none" cap="none" strike="noStrik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110" name="Shape 110"/>
          <p:cNvSpPr/>
          <p:nvPr/>
        </p:nvSpPr>
        <p:spPr>
          <a:xfrm>
            <a:off x="469011" y="2738475"/>
            <a:ext cx="8171820" cy="514596"/>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Font typeface="Arial"/>
              <a:buNone/>
            </a:pPr>
            <a:r>
              <a:rPr b="0" i="0" lang="en" sz="3500" u="none" cap="none" strike="noStrik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section Slide">
  <p:cSld name="CUSTOM_7">
    <p:bg>
      <p:bgPr>
        <a:solidFill>
          <a:srgbClr val="E6E7E8"/>
        </a:solidFill>
      </p:bgPr>
    </p:bg>
    <p:spTree>
      <p:nvGrpSpPr>
        <p:cNvPr id="111" name="Shape 111"/>
        <p:cNvGrpSpPr/>
        <p:nvPr/>
      </p:nvGrpSpPr>
      <p:grpSpPr>
        <a:xfrm>
          <a:off x="0" y="0"/>
          <a:ext cx="0" cy="0"/>
          <a:chOff x="0" y="0"/>
          <a:chExt cx="0" cy="0"/>
        </a:xfrm>
      </p:grpSpPr>
      <p:sp>
        <p:nvSpPr>
          <p:cNvPr id="112" name="Shape 112"/>
          <p:cNvSpPr/>
          <p:nvPr/>
        </p:nvSpPr>
        <p:spPr>
          <a:xfrm>
            <a:off x="469021" y="1906900"/>
            <a:ext cx="8210374" cy="78467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113" name="Shape 113"/>
          <p:cNvSpPr/>
          <p:nvPr/>
        </p:nvSpPr>
        <p:spPr>
          <a:xfrm>
            <a:off x="469011" y="2738475"/>
            <a:ext cx="8210374" cy="514596"/>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Font typeface="Arial"/>
              <a:buNone/>
            </a:pPr>
            <a:r>
              <a:rPr b="0" i="0" lang="en" sz="3500" u="none" cap="none" strike="noStrik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Goal Slide">
  <p:cSld name="CUSTOM_11">
    <p:spTree>
      <p:nvGrpSpPr>
        <p:cNvPr id="114" name="Shape 114"/>
        <p:cNvGrpSpPr/>
        <p:nvPr/>
      </p:nvGrpSpPr>
      <p:grpSpPr>
        <a:xfrm>
          <a:off x="0" y="0"/>
          <a:ext cx="0" cy="0"/>
          <a:chOff x="0" y="0"/>
          <a:chExt cx="0" cy="0"/>
        </a:xfrm>
      </p:grpSpPr>
      <p:sp>
        <p:nvSpPr>
          <p:cNvPr id="115" name="Shape 115"/>
          <p:cNvSpPr/>
          <p:nvPr/>
        </p:nvSpPr>
        <p:spPr>
          <a:xfrm>
            <a:off x="469025" y="1767264"/>
            <a:ext cx="7697398" cy="2160656"/>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b="0" i="0" lang="en" sz="3200" u="none" cap="none" strike="noStrike">
                <a:solidFill>
                  <a:srgbClr val="295269"/>
                </a:solidFill>
                <a:latin typeface="Dosis"/>
                <a:ea typeface="Dosis"/>
                <a:cs typeface="Dosis"/>
                <a:sym typeface="Dosis"/>
              </a:rPr>
              <a:t>Key statement goes here. Collaboratively administrate empower markets via plug-and-play networks. </a:t>
            </a:r>
            <a:r>
              <a:rPr b="0" i="0" lang="en" sz="3200" u="none" cap="none" strike="noStrike">
                <a:solidFill>
                  <a:srgbClr val="FA726E"/>
                </a:solidFill>
                <a:latin typeface="Dosis"/>
                <a:ea typeface="Dosis"/>
                <a:cs typeface="Dosis"/>
                <a:sym typeface="Dosis"/>
              </a:rPr>
              <a:t>Highlights</a:t>
            </a:r>
            <a:r>
              <a:rPr b="0" i="0" lang="en" sz="3200" u="none" cap="none" strike="noStrike">
                <a:solidFill>
                  <a:srgbClr val="295269"/>
                </a:solidFill>
                <a:latin typeface="Dosis"/>
                <a:ea typeface="Dosis"/>
                <a:cs typeface="Dosis"/>
                <a:sym typeface="Dosis"/>
              </a:rPr>
              <a:t> procrastinate B2C users after </a:t>
            </a:r>
            <a:r>
              <a:rPr b="0" i="0" lang="en" sz="3200" u="none" cap="none" strike="noStrike">
                <a:solidFill>
                  <a:srgbClr val="FA726E"/>
                </a:solidFill>
                <a:latin typeface="Dosis"/>
                <a:ea typeface="Dosis"/>
                <a:cs typeface="Dosis"/>
                <a:sym typeface="Dosis"/>
              </a:rPr>
              <a:t>installed base</a:t>
            </a:r>
            <a:r>
              <a:rPr b="0" i="0" lang="en" sz="3200" u="none" cap="none" strike="noStrik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116" name="Shape 116"/>
          <p:cNvSpPr/>
          <p:nvPr/>
        </p:nvSpPr>
        <p:spPr>
          <a:xfrm>
            <a:off x="469031" y="1063194"/>
            <a:ext cx="785826" cy="354980"/>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Font typeface="Arial"/>
              <a:buNone/>
            </a:pPr>
            <a:r>
              <a:rPr b="0" i="0" lang="en" sz="1800" u="none" cap="none" strike="noStrik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 1">
  <p:cSld name="CUSTOM_9">
    <p:spTree>
      <p:nvGrpSpPr>
        <p:cNvPr id="117" name="Shape 117"/>
        <p:cNvGrpSpPr/>
        <p:nvPr/>
      </p:nvGrpSpPr>
      <p:grpSpPr>
        <a:xfrm>
          <a:off x="0" y="0"/>
          <a:ext cx="0" cy="0"/>
          <a:chOff x="0" y="0"/>
          <a:chExt cx="0" cy="0"/>
        </a:xfrm>
      </p:grpSpPr>
      <p:sp>
        <p:nvSpPr>
          <p:cNvPr id="118" name="Shape 118"/>
          <p:cNvSpPr/>
          <p:nvPr/>
        </p:nvSpPr>
        <p:spPr>
          <a:xfrm>
            <a:off x="469000" y="2073325"/>
            <a:ext cx="7747596" cy="1660500"/>
          </a:xfrm>
          <a:custGeom>
            <a:pathLst>
              <a:path extrusionOk="0" h="21600" w="21600">
                <a:moveTo>
                  <a:pt x="0" y="0"/>
                </a:moveTo>
                <a:lnTo>
                  <a:pt x="21600" y="0"/>
                </a:lnTo>
                <a:lnTo>
                  <a:pt x="21600"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indent="0" lvl="0" marL="0" marR="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indent="0" lvl="0" marL="0" marR="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indent="0" lvl="0" marL="0" marR="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119" name="Shape 119"/>
          <p:cNvCxnSpPr/>
          <p:nvPr/>
        </p:nvCxnSpPr>
        <p:spPr>
          <a:xfrm>
            <a:off x="469004" y="1765604"/>
            <a:ext cx="267300" cy="0"/>
          </a:xfrm>
          <a:prstGeom prst="straightConnector1">
            <a:avLst/>
          </a:prstGeom>
          <a:noFill/>
          <a:ln cap="rnd" cmpd="sng" w="9525">
            <a:solidFill>
              <a:srgbClr val="295269"/>
            </a:solidFill>
            <a:prstDash val="solid"/>
            <a:miter lim="8000"/>
            <a:headEnd len="sm" w="sm" type="none"/>
            <a:tailEnd len="sm" w="sm" type="none"/>
          </a:ln>
        </p:spPr>
      </p:cxnSp>
      <p:sp>
        <p:nvSpPr>
          <p:cNvPr id="120" name="Shape 120"/>
          <p:cNvSpPr/>
          <p:nvPr/>
        </p:nvSpPr>
        <p:spPr>
          <a:xfrm>
            <a:off x="469011" y="519150"/>
            <a:ext cx="8210374" cy="514596"/>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121" name="Shape 121"/>
          <p:cNvCxnSpPr/>
          <p:nvPr/>
        </p:nvCxnSpPr>
        <p:spPr>
          <a:xfrm>
            <a:off x="469004" y="3927779"/>
            <a:ext cx="267300" cy="0"/>
          </a:xfrm>
          <a:prstGeom prst="straightConnector1">
            <a:avLst/>
          </a:prstGeom>
          <a:noFill/>
          <a:ln cap="rnd" cmpd="sng" w="9525">
            <a:solidFill>
              <a:srgbClr val="295269"/>
            </a:solidFill>
            <a:prstDash val="solid"/>
            <a:miter lim="8000"/>
            <a:headEnd len="sm" w="sm" type="none"/>
            <a:tailEnd len="sm" w="sm"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 2">
  <p:cSld name="CUSTOM_8">
    <p:spTree>
      <p:nvGrpSpPr>
        <p:cNvPr id="122" name="Shape 122"/>
        <p:cNvGrpSpPr/>
        <p:nvPr/>
      </p:nvGrpSpPr>
      <p:grpSpPr>
        <a:xfrm>
          <a:off x="0" y="0"/>
          <a:ext cx="0" cy="0"/>
          <a:chOff x="0" y="0"/>
          <a:chExt cx="0" cy="0"/>
        </a:xfrm>
      </p:grpSpPr>
      <p:sp>
        <p:nvSpPr>
          <p:cNvPr id="123" name="Shape 123"/>
          <p:cNvSpPr/>
          <p:nvPr/>
        </p:nvSpPr>
        <p:spPr>
          <a:xfrm>
            <a:off x="469025" y="1083775"/>
            <a:ext cx="8210376" cy="1002302"/>
          </a:xfrm>
          <a:custGeom>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i="0" lang="en" sz="2800" u="none" cap="none" strike="noStrike">
                <a:solidFill>
                  <a:srgbClr val="295269"/>
                </a:solidFill>
                <a:latin typeface="Dosis"/>
                <a:ea typeface="Dosis"/>
                <a:cs typeface="Dosis"/>
                <a:sym typeface="Dosis"/>
              </a:rPr>
              <a:t>Key statement goes here with </a:t>
            </a:r>
            <a:r>
              <a:rPr i="0" lang="en" sz="2800" u="none" cap="none" strike="noStrike">
                <a:solidFill>
                  <a:srgbClr val="FA726E"/>
                </a:solidFill>
                <a:latin typeface="Dosis"/>
                <a:ea typeface="Dosis"/>
                <a:cs typeface="Dosis"/>
                <a:sym typeface="Dosis"/>
              </a:rPr>
              <a:t>highlights</a:t>
            </a:r>
            <a:r>
              <a:rPr i="0" lang="en" sz="2800" u="none" cap="none" strike="noStrik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24" name="Shape 124"/>
          <p:cNvSpPr/>
          <p:nvPr/>
        </p:nvSpPr>
        <p:spPr>
          <a:xfrm>
            <a:off x="469025" y="2543425"/>
            <a:ext cx="8210374" cy="2166326"/>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t" bIns="35725" lIns="35725" spcFirstLastPara="1" rIns="35725" wrap="square" tIns="35725">
            <a:noAutofit/>
          </a:bodyPr>
          <a:lstStyle/>
          <a:p>
            <a:pPr indent="-3048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indent="-3048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cross-media value</a:t>
            </a:r>
            <a:endParaRPr sz="1800">
              <a:latin typeface="Dosis"/>
              <a:ea typeface="Dosis"/>
              <a:cs typeface="Dosis"/>
              <a:sym typeface="Dosis"/>
            </a:endParaRPr>
          </a:p>
          <a:p>
            <a:pPr indent="-3048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maximize timely </a:t>
            </a:r>
            <a:endParaRPr sz="1800">
              <a:latin typeface="Dosis"/>
              <a:ea typeface="Dosis"/>
              <a:cs typeface="Dosis"/>
              <a:sym typeface="Dosis"/>
            </a:endParaRPr>
          </a:p>
          <a:p>
            <a:pPr indent="-3048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indent="-3048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125" name="Shape 125"/>
          <p:cNvSpPr/>
          <p:nvPr/>
        </p:nvSpPr>
        <p:spPr>
          <a:xfrm>
            <a:off x="469031" y="489942"/>
            <a:ext cx="809261" cy="356060"/>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Font typeface="Arial"/>
              <a:buNone/>
            </a:pPr>
            <a:r>
              <a:rPr b="0" i="0" lang="en" sz="1800" u="none" cap="none" strike="noStrik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 2 - Andy">
  <p:cSld name="CUSTOM_8_1">
    <p:spTree>
      <p:nvGrpSpPr>
        <p:cNvPr id="126" name="Shape 126"/>
        <p:cNvGrpSpPr/>
        <p:nvPr/>
      </p:nvGrpSpPr>
      <p:grpSpPr>
        <a:xfrm>
          <a:off x="0" y="0"/>
          <a:ext cx="0" cy="0"/>
          <a:chOff x="0" y="0"/>
          <a:chExt cx="0" cy="0"/>
        </a:xfrm>
      </p:grpSpPr>
      <p:sp>
        <p:nvSpPr>
          <p:cNvPr id="127" name="Shape 127"/>
          <p:cNvSpPr/>
          <p:nvPr/>
        </p:nvSpPr>
        <p:spPr>
          <a:xfrm>
            <a:off x="469025" y="1083775"/>
            <a:ext cx="8210376" cy="1002302"/>
          </a:xfrm>
          <a:custGeom>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i="0" lang="en" sz="2800" u="none" cap="none" strike="noStrike">
                <a:solidFill>
                  <a:srgbClr val="295269"/>
                </a:solidFill>
                <a:latin typeface="Dosis"/>
                <a:ea typeface="Dosis"/>
                <a:cs typeface="Dosis"/>
                <a:sym typeface="Dosis"/>
              </a:rPr>
              <a:t>Key statement goes here with </a:t>
            </a:r>
            <a:r>
              <a:rPr i="0" lang="en" sz="2800" u="none" cap="none" strike="noStrike">
                <a:solidFill>
                  <a:srgbClr val="FA726E"/>
                </a:solidFill>
                <a:latin typeface="Dosis"/>
                <a:ea typeface="Dosis"/>
                <a:cs typeface="Dosis"/>
                <a:sym typeface="Dosis"/>
              </a:rPr>
              <a:t>highlights</a:t>
            </a:r>
            <a:r>
              <a:rPr i="0" lang="en" sz="2800" u="none" cap="none" strike="noStrik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28" name="Shape 128"/>
          <p:cNvSpPr/>
          <p:nvPr/>
        </p:nvSpPr>
        <p:spPr>
          <a:xfrm>
            <a:off x="469031" y="489942"/>
            <a:ext cx="809261" cy="356060"/>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Font typeface="Arial"/>
              <a:buNone/>
            </a:pPr>
            <a:r>
              <a:rPr b="0" i="0" lang="en" sz="1800" u="none" cap="none" strike="noStrik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129" name="Shape 129"/>
          <p:cNvSpPr txBox="1"/>
          <p:nvPr>
            <p:ph idx="1" type="body"/>
          </p:nvPr>
        </p:nvSpPr>
        <p:spPr>
          <a:xfrm>
            <a:off x="469025" y="2735200"/>
            <a:ext cx="8210400" cy="2011500"/>
          </a:xfrm>
          <a:prstGeom prst="rect">
            <a:avLst/>
          </a:prstGeom>
        </p:spPr>
        <p:txBody>
          <a:bodyPr anchorCtr="0" anchor="t" bIns="91425" lIns="91425" spcFirstLastPara="1" rIns="91425" wrap="square" tIns="91425"/>
          <a:lstStyle>
            <a:lvl1pPr indent="-381000" lvl="0" marL="457200" rtl="0">
              <a:spcBef>
                <a:spcPts val="600"/>
              </a:spcBef>
              <a:spcAft>
                <a:spcPts val="0"/>
              </a:spcAft>
              <a:buSzPts val="2400"/>
              <a:buFont typeface="Dosis"/>
              <a:buChar char="●"/>
              <a:defRPr sz="2400">
                <a:latin typeface="Dosis"/>
                <a:ea typeface="Dosis"/>
                <a:cs typeface="Dosis"/>
                <a:sym typeface="Dosis"/>
              </a:defRPr>
            </a:lvl1pPr>
            <a:lvl2pPr indent="-266700" lvl="1" marL="914400" rtl="0">
              <a:spcBef>
                <a:spcPts val="0"/>
              </a:spcBef>
              <a:spcAft>
                <a:spcPts val="0"/>
              </a:spcAft>
              <a:buSzPts val="600"/>
              <a:buFont typeface="Dosis"/>
              <a:buChar char="○"/>
              <a:defRPr sz="600">
                <a:latin typeface="Dosis"/>
                <a:ea typeface="Dosis"/>
                <a:cs typeface="Dosis"/>
                <a:sym typeface="Dosis"/>
              </a:defRPr>
            </a:lvl2pPr>
            <a:lvl3pPr indent="-266700" lvl="2" marL="1371600" rtl="0">
              <a:spcBef>
                <a:spcPts val="0"/>
              </a:spcBef>
              <a:spcAft>
                <a:spcPts val="0"/>
              </a:spcAft>
              <a:buSzPts val="600"/>
              <a:buFont typeface="Dosis"/>
              <a:buChar char="■"/>
              <a:defRPr sz="600">
                <a:latin typeface="Dosis"/>
                <a:ea typeface="Dosis"/>
                <a:cs typeface="Dosis"/>
                <a:sym typeface="Dosis"/>
              </a:defRPr>
            </a:lvl3pPr>
            <a:lvl4pPr indent="-266700" lvl="3" marL="1828800" rtl="0">
              <a:spcBef>
                <a:spcPts val="0"/>
              </a:spcBef>
              <a:spcAft>
                <a:spcPts val="0"/>
              </a:spcAft>
              <a:buSzPts val="600"/>
              <a:buFont typeface="Dosis"/>
              <a:buChar char="●"/>
              <a:defRPr sz="600">
                <a:latin typeface="Dosis"/>
                <a:ea typeface="Dosis"/>
                <a:cs typeface="Dosis"/>
                <a:sym typeface="Dosis"/>
              </a:defRPr>
            </a:lvl4pPr>
            <a:lvl5pPr indent="-266700" lvl="4" marL="2286000" rtl="0">
              <a:spcBef>
                <a:spcPts val="0"/>
              </a:spcBef>
              <a:spcAft>
                <a:spcPts val="0"/>
              </a:spcAft>
              <a:buSzPts val="600"/>
              <a:buFont typeface="Dosis"/>
              <a:buChar char="○"/>
              <a:defRPr sz="600">
                <a:latin typeface="Dosis"/>
                <a:ea typeface="Dosis"/>
                <a:cs typeface="Dosis"/>
                <a:sym typeface="Dosis"/>
              </a:defRPr>
            </a:lvl5pPr>
            <a:lvl6pPr indent="-266700" lvl="5" marL="2743200" rtl="0">
              <a:spcBef>
                <a:spcPts val="0"/>
              </a:spcBef>
              <a:spcAft>
                <a:spcPts val="0"/>
              </a:spcAft>
              <a:buSzPts val="600"/>
              <a:buFont typeface="Dosis"/>
              <a:buChar char="■"/>
              <a:defRPr sz="600">
                <a:latin typeface="Dosis"/>
                <a:ea typeface="Dosis"/>
                <a:cs typeface="Dosis"/>
                <a:sym typeface="Dosis"/>
              </a:defRPr>
            </a:lvl6pPr>
            <a:lvl7pPr indent="-266700" lvl="6" marL="3200400" rtl="0">
              <a:spcBef>
                <a:spcPts val="0"/>
              </a:spcBef>
              <a:spcAft>
                <a:spcPts val="0"/>
              </a:spcAft>
              <a:buSzPts val="600"/>
              <a:buFont typeface="Dosis"/>
              <a:buChar char="●"/>
              <a:defRPr sz="600">
                <a:latin typeface="Dosis"/>
                <a:ea typeface="Dosis"/>
                <a:cs typeface="Dosis"/>
                <a:sym typeface="Dosis"/>
              </a:defRPr>
            </a:lvl7pPr>
            <a:lvl8pPr indent="-266700" lvl="7" marL="3657600" rtl="0">
              <a:spcBef>
                <a:spcPts val="0"/>
              </a:spcBef>
              <a:spcAft>
                <a:spcPts val="0"/>
              </a:spcAft>
              <a:buSzPts val="600"/>
              <a:buFont typeface="Dosis"/>
              <a:buChar char="○"/>
              <a:defRPr sz="600">
                <a:latin typeface="Dosis"/>
                <a:ea typeface="Dosis"/>
                <a:cs typeface="Dosis"/>
                <a:sym typeface="Dosis"/>
              </a:defRPr>
            </a:lvl8pPr>
            <a:lvl9pPr indent="-266700" lvl="8" marL="4114800" rtl="0">
              <a:spcBef>
                <a:spcPts val="0"/>
              </a:spcBef>
              <a:spcAft>
                <a:spcPts val="0"/>
              </a:spcAft>
              <a:buSzPts val="600"/>
              <a:buFont typeface="Dosis"/>
              <a:buChar char="■"/>
              <a:defRPr sz="600">
                <a:latin typeface="Dosis"/>
                <a:ea typeface="Dosis"/>
                <a:cs typeface="Dosis"/>
                <a:sym typeface="Dosis"/>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Column">
  <p:cSld name="CUSTOM_3">
    <p:spTree>
      <p:nvGrpSpPr>
        <p:cNvPr id="130" name="Shape 130"/>
        <p:cNvGrpSpPr/>
        <p:nvPr/>
      </p:nvGrpSpPr>
      <p:grpSpPr>
        <a:xfrm>
          <a:off x="0" y="0"/>
          <a:ext cx="0" cy="0"/>
          <a:chOff x="0" y="0"/>
          <a:chExt cx="0" cy="0"/>
        </a:xfrm>
      </p:grpSpPr>
      <p:sp>
        <p:nvSpPr>
          <p:cNvPr id="131" name="Shape 131"/>
          <p:cNvSpPr/>
          <p:nvPr/>
        </p:nvSpPr>
        <p:spPr>
          <a:xfrm>
            <a:off x="469025" y="2498625"/>
            <a:ext cx="3836306" cy="593838"/>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b="0" i="0" lang="en" sz="1800" u="none" cap="none" strike="noStrik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132" name="Shape 132"/>
          <p:cNvSpPr/>
          <p:nvPr/>
        </p:nvSpPr>
        <p:spPr>
          <a:xfrm>
            <a:off x="469025" y="1083775"/>
            <a:ext cx="8210376" cy="1002302"/>
          </a:xfrm>
          <a:custGeom>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i="0" lang="en" sz="2800" u="none" cap="none" strike="noStrike">
                <a:solidFill>
                  <a:srgbClr val="295269"/>
                </a:solidFill>
                <a:latin typeface="Dosis"/>
                <a:ea typeface="Dosis"/>
                <a:cs typeface="Dosis"/>
                <a:sym typeface="Dosis"/>
              </a:rPr>
              <a:t>Key statement goes here with </a:t>
            </a:r>
            <a:r>
              <a:rPr i="0" lang="en" sz="2800" u="none" cap="none" strike="noStrike">
                <a:solidFill>
                  <a:srgbClr val="FA726E"/>
                </a:solidFill>
                <a:latin typeface="Dosis"/>
                <a:ea typeface="Dosis"/>
                <a:cs typeface="Dosis"/>
                <a:sym typeface="Dosis"/>
              </a:rPr>
              <a:t>highlights</a:t>
            </a:r>
            <a:r>
              <a:rPr i="0" lang="en" sz="2800" u="none" cap="none" strike="noStrik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33" name="Shape 133"/>
          <p:cNvSpPr/>
          <p:nvPr/>
        </p:nvSpPr>
        <p:spPr>
          <a:xfrm>
            <a:off x="469003" y="489950"/>
            <a:ext cx="3541048" cy="356060"/>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Font typeface="Arial"/>
              <a:buNone/>
            </a:pPr>
            <a:r>
              <a:rPr b="0" i="0" lang="en" sz="1800" u="none" cap="none" strike="noStrik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134" name="Shape 134"/>
          <p:cNvSpPr/>
          <p:nvPr/>
        </p:nvSpPr>
        <p:spPr>
          <a:xfrm>
            <a:off x="4841000" y="2498625"/>
            <a:ext cx="3836306" cy="593838"/>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b="0" i="0" lang="en" sz="1800" u="none" cap="none" strike="noStrik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b="0" i="0" lang="en" sz="1800" u="none" cap="none" strike="noStrike">
                <a:solidFill>
                  <a:srgbClr val="295269"/>
                </a:solidFill>
                <a:latin typeface="Dosis"/>
                <a:ea typeface="Dosis"/>
                <a:cs typeface="Dosis"/>
                <a:sym typeface="Dosis"/>
              </a:rPr>
              <a:t>.</a:t>
            </a:r>
            <a:endParaRPr sz="1000">
              <a:latin typeface="Dosis"/>
              <a:ea typeface="Dosis"/>
              <a:cs typeface="Dosis"/>
              <a:sym typeface="Dosis"/>
            </a:endParaRPr>
          </a:p>
        </p:txBody>
      </p:sp>
      <p:sp>
        <p:nvSpPr>
          <p:cNvPr id="135" name="Shape 135"/>
          <p:cNvSpPr/>
          <p:nvPr/>
        </p:nvSpPr>
        <p:spPr>
          <a:xfrm>
            <a:off x="4841000" y="3269525"/>
            <a:ext cx="3836306" cy="1518048"/>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136" name="Shape 136"/>
          <p:cNvSpPr/>
          <p:nvPr/>
        </p:nvSpPr>
        <p:spPr>
          <a:xfrm>
            <a:off x="469025" y="3269525"/>
            <a:ext cx="3836306" cy="1518048"/>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Column">
  <p:cSld name="CUSTOM_4">
    <p:spTree>
      <p:nvGrpSpPr>
        <p:cNvPr id="137" name="Shape 137"/>
        <p:cNvGrpSpPr/>
        <p:nvPr/>
      </p:nvGrpSpPr>
      <p:grpSpPr>
        <a:xfrm>
          <a:off x="0" y="0"/>
          <a:ext cx="0" cy="0"/>
          <a:chOff x="0" y="0"/>
          <a:chExt cx="0" cy="0"/>
        </a:xfrm>
      </p:grpSpPr>
      <p:sp>
        <p:nvSpPr>
          <p:cNvPr id="138" name="Shape 138"/>
          <p:cNvSpPr/>
          <p:nvPr/>
        </p:nvSpPr>
        <p:spPr>
          <a:xfrm>
            <a:off x="469025" y="1083775"/>
            <a:ext cx="8184726" cy="1002302"/>
          </a:xfrm>
          <a:custGeom>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i="0" lang="en" sz="2800" u="none" cap="none" strike="noStrike">
                <a:solidFill>
                  <a:srgbClr val="295269"/>
                </a:solidFill>
                <a:latin typeface="Dosis"/>
                <a:ea typeface="Dosis"/>
                <a:cs typeface="Dosis"/>
                <a:sym typeface="Dosis"/>
              </a:rPr>
              <a:t>Key statement goes here with </a:t>
            </a:r>
            <a:r>
              <a:rPr i="0" lang="en" sz="2800" u="none" cap="none" strike="noStrike">
                <a:solidFill>
                  <a:srgbClr val="FA726E"/>
                </a:solidFill>
                <a:latin typeface="Dosis"/>
                <a:ea typeface="Dosis"/>
                <a:cs typeface="Dosis"/>
                <a:sym typeface="Dosis"/>
              </a:rPr>
              <a:t>highlights</a:t>
            </a:r>
            <a:r>
              <a:rPr i="0" lang="en" sz="2800" u="none" cap="none" strike="noStrik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39" name="Shape 139"/>
          <p:cNvSpPr/>
          <p:nvPr/>
        </p:nvSpPr>
        <p:spPr>
          <a:xfrm>
            <a:off x="469025" y="3269525"/>
            <a:ext cx="2460126" cy="1518048"/>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140" name="Shape 140"/>
          <p:cNvSpPr/>
          <p:nvPr/>
        </p:nvSpPr>
        <p:spPr>
          <a:xfrm>
            <a:off x="469031" y="2466975"/>
            <a:ext cx="2460126" cy="593838"/>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b="0" i="0" lang="en" sz="1800" u="none" cap="none" strike="noStrik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1" name="Shape 141"/>
          <p:cNvSpPr/>
          <p:nvPr/>
        </p:nvSpPr>
        <p:spPr>
          <a:xfrm>
            <a:off x="3345275" y="3261725"/>
            <a:ext cx="2458992" cy="1519182"/>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Quickly maximize timely </a:t>
            </a:r>
            <a:r>
              <a:rPr b="0" i="0" lang="en" sz="1100" u="none" cap="none" strike="noStrike">
                <a:solidFill>
                  <a:srgbClr val="FA726E"/>
                </a:solidFill>
                <a:latin typeface="Dosis"/>
                <a:ea typeface="Dosis"/>
                <a:cs typeface="Dosis"/>
                <a:sym typeface="Dosis"/>
              </a:rPr>
              <a:t>deliverables for real-time</a:t>
            </a:r>
            <a:r>
              <a:rPr b="0" i="0" lang="en" sz="1100" u="none" cap="none" strike="noStrik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142" name="Shape 142"/>
          <p:cNvSpPr/>
          <p:nvPr/>
        </p:nvSpPr>
        <p:spPr>
          <a:xfrm>
            <a:off x="3345273" y="2463626"/>
            <a:ext cx="2458992" cy="593838"/>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b="0" i="0" lang="en" sz="1800" u="none" cap="none" strike="noStrik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3" name="Shape 143"/>
          <p:cNvSpPr/>
          <p:nvPr/>
        </p:nvSpPr>
        <p:spPr>
          <a:xfrm>
            <a:off x="6193600" y="3261725"/>
            <a:ext cx="2460126" cy="1519182"/>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100" u="none" cap="none" strike="noStrike">
                <a:solidFill>
                  <a:srgbClr val="295269"/>
                </a:solidFill>
                <a:latin typeface="Dosis"/>
                <a:ea typeface="Dosis"/>
                <a:cs typeface="Dosis"/>
                <a:sym typeface="Dosis"/>
              </a:rPr>
              <a:t>Efficiently </a:t>
            </a:r>
            <a:r>
              <a:rPr b="0" i="0" lang="en" sz="1100" u="none" cap="none" strike="noStrike">
                <a:solidFill>
                  <a:srgbClr val="FA726E"/>
                </a:solidFill>
                <a:latin typeface="Dosis"/>
                <a:ea typeface="Dosis"/>
                <a:cs typeface="Dosis"/>
                <a:sym typeface="Dosis"/>
              </a:rPr>
              <a:t>unleash</a:t>
            </a:r>
            <a:r>
              <a:rPr b="0" i="0" lang="en" sz="1100" u="none" cap="none" strike="noStrik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144" name="Shape 144"/>
          <p:cNvSpPr/>
          <p:nvPr/>
        </p:nvSpPr>
        <p:spPr>
          <a:xfrm>
            <a:off x="6220375" y="2460275"/>
            <a:ext cx="2458992" cy="593838"/>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b="0" i="0" lang="en" sz="1800" u="none" cap="none" strike="noStrik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5" name="Shape 145"/>
          <p:cNvSpPr/>
          <p:nvPr/>
        </p:nvSpPr>
        <p:spPr>
          <a:xfrm>
            <a:off x="469007" y="489950"/>
            <a:ext cx="3036225" cy="356060"/>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Font typeface="Arial"/>
              <a:buNone/>
            </a:pPr>
            <a:r>
              <a:rPr b="0" i="0" lang="en" sz="1800" u="none" cap="none" strike="noStrik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Column">
  <p:cSld name="CUSTOM_20">
    <p:spTree>
      <p:nvGrpSpPr>
        <p:cNvPr id="146" name="Shape 146"/>
        <p:cNvGrpSpPr/>
        <p:nvPr/>
      </p:nvGrpSpPr>
      <p:grpSpPr>
        <a:xfrm>
          <a:off x="0" y="0"/>
          <a:ext cx="0" cy="0"/>
          <a:chOff x="0" y="0"/>
          <a:chExt cx="0" cy="0"/>
        </a:xfrm>
      </p:grpSpPr>
      <p:sp>
        <p:nvSpPr>
          <p:cNvPr id="147" name="Shape 147"/>
          <p:cNvSpPr/>
          <p:nvPr/>
        </p:nvSpPr>
        <p:spPr>
          <a:xfrm>
            <a:off x="536150" y="2527970"/>
            <a:ext cx="1834619" cy="848772"/>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48" name="Shape 148"/>
          <p:cNvSpPr/>
          <p:nvPr/>
        </p:nvSpPr>
        <p:spPr>
          <a:xfrm>
            <a:off x="536150" y="2181938"/>
            <a:ext cx="1834619" cy="227610"/>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49" name="Shape 149"/>
          <p:cNvCxnSpPr/>
          <p:nvPr/>
        </p:nvCxnSpPr>
        <p:spPr>
          <a:xfrm>
            <a:off x="536148"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50" name="Shape 150"/>
          <p:cNvSpPr/>
          <p:nvPr/>
        </p:nvSpPr>
        <p:spPr>
          <a:xfrm>
            <a:off x="2619675" y="2181938"/>
            <a:ext cx="1834619" cy="227610"/>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1" name="Shape 151"/>
          <p:cNvCxnSpPr/>
          <p:nvPr/>
        </p:nvCxnSpPr>
        <p:spPr>
          <a:xfrm>
            <a:off x="2619673"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52" name="Shape 152"/>
          <p:cNvSpPr/>
          <p:nvPr/>
        </p:nvSpPr>
        <p:spPr>
          <a:xfrm>
            <a:off x="2619675" y="2527970"/>
            <a:ext cx="1834619" cy="848772"/>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53" name="Shape 153"/>
          <p:cNvSpPr/>
          <p:nvPr/>
        </p:nvSpPr>
        <p:spPr>
          <a:xfrm>
            <a:off x="4718025" y="2181938"/>
            <a:ext cx="1834619" cy="227610"/>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4" name="Shape 154"/>
          <p:cNvCxnSpPr/>
          <p:nvPr/>
        </p:nvCxnSpPr>
        <p:spPr>
          <a:xfrm>
            <a:off x="4725435"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55" name="Shape 155"/>
          <p:cNvSpPr/>
          <p:nvPr/>
        </p:nvSpPr>
        <p:spPr>
          <a:xfrm>
            <a:off x="4718025" y="2527970"/>
            <a:ext cx="1834619" cy="848772"/>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56" name="Shape 156"/>
          <p:cNvSpPr/>
          <p:nvPr/>
        </p:nvSpPr>
        <p:spPr>
          <a:xfrm>
            <a:off x="6816375" y="2181938"/>
            <a:ext cx="1834619" cy="227610"/>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7" name="Shape 157"/>
          <p:cNvCxnSpPr/>
          <p:nvPr/>
        </p:nvCxnSpPr>
        <p:spPr>
          <a:xfrm>
            <a:off x="6816373"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58" name="Shape 158"/>
          <p:cNvSpPr/>
          <p:nvPr/>
        </p:nvSpPr>
        <p:spPr>
          <a:xfrm>
            <a:off x="6816375" y="2527970"/>
            <a:ext cx="1834619" cy="848772"/>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59" name="Shape 159"/>
          <p:cNvPicPr preferRelativeResize="0"/>
          <p:nvPr/>
        </p:nvPicPr>
        <p:blipFill rotWithShape="1">
          <a:blip r:embed="rId2">
            <a:alphaModFix/>
          </a:blip>
          <a:srcRect b="50337" l="0" r="0" t="0"/>
          <a:stretch/>
        </p:blipFill>
        <p:spPr>
          <a:xfrm>
            <a:off x="536150" y="1109125"/>
            <a:ext cx="1819800" cy="684725"/>
          </a:xfrm>
          <a:prstGeom prst="rect">
            <a:avLst/>
          </a:prstGeom>
          <a:noFill/>
          <a:ln>
            <a:noFill/>
          </a:ln>
        </p:spPr>
      </p:pic>
      <p:sp>
        <p:nvSpPr>
          <p:cNvPr id="160" name="Shape 160"/>
          <p:cNvSpPr/>
          <p:nvPr/>
        </p:nvSpPr>
        <p:spPr>
          <a:xfrm>
            <a:off x="536150" y="3870120"/>
            <a:ext cx="1834619" cy="848772"/>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1" name="Shape 161"/>
          <p:cNvSpPr/>
          <p:nvPr/>
        </p:nvSpPr>
        <p:spPr>
          <a:xfrm>
            <a:off x="536150" y="3524088"/>
            <a:ext cx="1834619" cy="227610"/>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2" name="Shape 162"/>
          <p:cNvCxnSpPr/>
          <p:nvPr/>
        </p:nvCxnSpPr>
        <p:spPr>
          <a:xfrm>
            <a:off x="536148" y="379919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63" name="Shape 163"/>
          <p:cNvSpPr/>
          <p:nvPr/>
        </p:nvSpPr>
        <p:spPr>
          <a:xfrm>
            <a:off x="2619675" y="3524088"/>
            <a:ext cx="1834619" cy="227610"/>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4" name="Shape 164"/>
          <p:cNvCxnSpPr/>
          <p:nvPr/>
        </p:nvCxnSpPr>
        <p:spPr>
          <a:xfrm>
            <a:off x="2619673"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165" name="Shape 165"/>
          <p:cNvSpPr/>
          <p:nvPr/>
        </p:nvSpPr>
        <p:spPr>
          <a:xfrm>
            <a:off x="2619675" y="3870120"/>
            <a:ext cx="1834619" cy="848772"/>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6" name="Shape 166"/>
          <p:cNvSpPr/>
          <p:nvPr/>
        </p:nvSpPr>
        <p:spPr>
          <a:xfrm>
            <a:off x="4718025" y="3524088"/>
            <a:ext cx="1834619" cy="227610"/>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7" name="Shape 167"/>
          <p:cNvCxnSpPr/>
          <p:nvPr/>
        </p:nvCxnSpPr>
        <p:spPr>
          <a:xfrm>
            <a:off x="4725435"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168" name="Shape 168"/>
          <p:cNvSpPr/>
          <p:nvPr/>
        </p:nvSpPr>
        <p:spPr>
          <a:xfrm>
            <a:off x="4718025" y="3870120"/>
            <a:ext cx="1834619" cy="848772"/>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9" name="Shape 169"/>
          <p:cNvSpPr/>
          <p:nvPr/>
        </p:nvSpPr>
        <p:spPr>
          <a:xfrm>
            <a:off x="6816375" y="3524088"/>
            <a:ext cx="1834619" cy="227610"/>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70" name="Shape 170"/>
          <p:cNvCxnSpPr/>
          <p:nvPr/>
        </p:nvCxnSpPr>
        <p:spPr>
          <a:xfrm>
            <a:off x="6816373"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171" name="Shape 171"/>
          <p:cNvSpPr/>
          <p:nvPr/>
        </p:nvSpPr>
        <p:spPr>
          <a:xfrm>
            <a:off x="6816375" y="3870120"/>
            <a:ext cx="1834619" cy="848772"/>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72" name="Shape 172"/>
          <p:cNvPicPr preferRelativeResize="0"/>
          <p:nvPr/>
        </p:nvPicPr>
        <p:blipFill rotWithShape="1">
          <a:blip r:embed="rId2">
            <a:alphaModFix/>
          </a:blip>
          <a:srcRect b="50337" l="0" r="0" t="0"/>
          <a:stretch/>
        </p:blipFill>
        <p:spPr>
          <a:xfrm>
            <a:off x="2619675" y="1109125"/>
            <a:ext cx="1819800" cy="684725"/>
          </a:xfrm>
          <a:prstGeom prst="rect">
            <a:avLst/>
          </a:prstGeom>
          <a:noFill/>
          <a:ln>
            <a:noFill/>
          </a:ln>
        </p:spPr>
      </p:pic>
      <p:pic>
        <p:nvPicPr>
          <p:cNvPr id="173" name="Shape 173"/>
          <p:cNvPicPr preferRelativeResize="0"/>
          <p:nvPr/>
        </p:nvPicPr>
        <p:blipFill rotWithShape="1">
          <a:blip r:embed="rId2">
            <a:alphaModFix/>
          </a:blip>
          <a:srcRect b="50337" l="0" r="0" t="0"/>
          <a:stretch/>
        </p:blipFill>
        <p:spPr>
          <a:xfrm>
            <a:off x="4710563" y="1109125"/>
            <a:ext cx="1819800" cy="684725"/>
          </a:xfrm>
          <a:prstGeom prst="rect">
            <a:avLst/>
          </a:prstGeom>
          <a:noFill/>
          <a:ln>
            <a:noFill/>
          </a:ln>
        </p:spPr>
      </p:pic>
      <p:pic>
        <p:nvPicPr>
          <p:cNvPr id="174" name="Shape 174"/>
          <p:cNvPicPr preferRelativeResize="0"/>
          <p:nvPr/>
        </p:nvPicPr>
        <p:blipFill rotWithShape="1">
          <a:blip r:embed="rId2">
            <a:alphaModFix/>
          </a:blip>
          <a:srcRect b="50337" l="0" r="0" t="0"/>
          <a:stretch/>
        </p:blipFill>
        <p:spPr>
          <a:xfrm>
            <a:off x="6823788" y="1109125"/>
            <a:ext cx="1819800" cy="684725"/>
          </a:xfrm>
          <a:prstGeom prst="rect">
            <a:avLst/>
          </a:prstGeom>
          <a:noFill/>
          <a:ln>
            <a:noFill/>
          </a:ln>
        </p:spPr>
      </p:pic>
      <p:sp>
        <p:nvSpPr>
          <p:cNvPr id="175" name="Shape 175"/>
          <p:cNvSpPr/>
          <p:nvPr/>
        </p:nvSpPr>
        <p:spPr>
          <a:xfrm>
            <a:off x="536150" y="557454"/>
            <a:ext cx="1834619" cy="29354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76" name="Shape 176"/>
          <p:cNvSpPr/>
          <p:nvPr/>
        </p:nvSpPr>
        <p:spPr>
          <a:xfrm>
            <a:off x="2619675" y="557454"/>
            <a:ext cx="1834619" cy="29354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77" name="Shape 177"/>
          <p:cNvSpPr/>
          <p:nvPr/>
        </p:nvSpPr>
        <p:spPr>
          <a:xfrm>
            <a:off x="6801475" y="557454"/>
            <a:ext cx="1834619" cy="29354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78" name="Shape 178"/>
          <p:cNvSpPr/>
          <p:nvPr/>
        </p:nvSpPr>
        <p:spPr>
          <a:xfrm>
            <a:off x="4717950" y="557454"/>
            <a:ext cx="1834619" cy="29354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79" name="Shape 179"/>
          <p:cNvCxnSpPr/>
          <p:nvPr/>
        </p:nvCxnSpPr>
        <p:spPr>
          <a:xfrm>
            <a:off x="536148" y="935240"/>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180" name="Shape 180"/>
          <p:cNvCxnSpPr/>
          <p:nvPr/>
        </p:nvCxnSpPr>
        <p:spPr>
          <a:xfrm>
            <a:off x="2619673" y="935241"/>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181" name="Shape 181"/>
          <p:cNvCxnSpPr/>
          <p:nvPr/>
        </p:nvCxnSpPr>
        <p:spPr>
          <a:xfrm>
            <a:off x="4725435" y="935241"/>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182" name="Shape 182"/>
          <p:cNvCxnSpPr/>
          <p:nvPr/>
        </p:nvCxnSpPr>
        <p:spPr>
          <a:xfrm>
            <a:off x="6816373" y="935241"/>
            <a:ext cx="1819800" cy="0"/>
          </a:xfrm>
          <a:prstGeom prst="straightConnector1">
            <a:avLst/>
          </a:prstGeom>
          <a:noFill/>
          <a:ln cap="rnd" cmpd="sng" w="9525">
            <a:solidFill>
              <a:srgbClr val="BCBEC0"/>
            </a:solidFill>
            <a:prstDash val="solid"/>
            <a:miter lim="8000"/>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xes Slide">
  <p:cSld name="CUSTOM_19">
    <p:spTree>
      <p:nvGrpSpPr>
        <p:cNvPr id="183" name="Shape 183"/>
        <p:cNvGrpSpPr/>
        <p:nvPr/>
      </p:nvGrpSpPr>
      <p:grpSpPr>
        <a:xfrm>
          <a:off x="0" y="0"/>
          <a:ext cx="0" cy="0"/>
          <a:chOff x="0" y="0"/>
          <a:chExt cx="0" cy="0"/>
        </a:xfrm>
      </p:grpSpPr>
      <p:pic>
        <p:nvPicPr>
          <p:cNvPr id="184" name="Shape 184"/>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85" name="Shape 185"/>
          <p:cNvSpPr/>
          <p:nvPr/>
        </p:nvSpPr>
        <p:spPr>
          <a:xfrm>
            <a:off x="457359" y="1347812"/>
            <a:ext cx="2434482" cy="2447869"/>
          </a:xfrm>
          <a:custGeom>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t/>
            </a:r>
            <a:endParaRPr sz="1000"/>
          </a:p>
        </p:txBody>
      </p:sp>
      <p:sp>
        <p:nvSpPr>
          <p:cNvPr id="186" name="Shape 186"/>
          <p:cNvSpPr/>
          <p:nvPr/>
        </p:nvSpPr>
        <p:spPr>
          <a:xfrm>
            <a:off x="585722" y="1522982"/>
            <a:ext cx="2177712" cy="299160"/>
          </a:xfrm>
          <a:custGeom>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Font typeface="Arial"/>
              <a:buNone/>
            </a:pPr>
            <a:r>
              <a:rPr b="0" i="0" lang="en" sz="1600" u="none" cap="none" strike="noStrik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87" name="Shape 187"/>
          <p:cNvCxnSpPr/>
          <p:nvPr/>
        </p:nvCxnSpPr>
        <p:spPr>
          <a:xfrm>
            <a:off x="627023"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88" name="Shape 188"/>
          <p:cNvSpPr/>
          <p:nvPr/>
        </p:nvSpPr>
        <p:spPr>
          <a:xfrm>
            <a:off x="641533" y="2167111"/>
            <a:ext cx="2066106" cy="1378502"/>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89" name="Shape 189"/>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90" name="Shape 190"/>
          <p:cNvSpPr/>
          <p:nvPr/>
        </p:nvSpPr>
        <p:spPr>
          <a:xfrm>
            <a:off x="3354758" y="1347812"/>
            <a:ext cx="2434482" cy="2447869"/>
          </a:xfrm>
          <a:custGeom>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t/>
            </a:r>
            <a:endParaRPr sz="1000"/>
          </a:p>
        </p:txBody>
      </p:sp>
      <p:sp>
        <p:nvSpPr>
          <p:cNvPr id="191" name="Shape 191"/>
          <p:cNvSpPr/>
          <p:nvPr/>
        </p:nvSpPr>
        <p:spPr>
          <a:xfrm>
            <a:off x="3483123" y="1522982"/>
            <a:ext cx="2177712" cy="299160"/>
          </a:xfrm>
          <a:custGeom>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Font typeface="Arial"/>
              <a:buNone/>
            </a:pPr>
            <a:r>
              <a:rPr b="0" i="0" lang="en" sz="1600" u="none" cap="none" strike="noStrik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92" name="Shape 192"/>
          <p:cNvCxnSpPr/>
          <p:nvPr/>
        </p:nvCxnSpPr>
        <p:spPr>
          <a:xfrm>
            <a:off x="3524422"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93" name="Shape 193"/>
          <p:cNvSpPr/>
          <p:nvPr/>
        </p:nvSpPr>
        <p:spPr>
          <a:xfrm>
            <a:off x="3538933" y="2167111"/>
            <a:ext cx="2066106" cy="1378502"/>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94" name="Shape 194"/>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95" name="Shape 195"/>
          <p:cNvSpPr/>
          <p:nvPr/>
        </p:nvSpPr>
        <p:spPr>
          <a:xfrm>
            <a:off x="6252158" y="1347812"/>
            <a:ext cx="2434482" cy="2447869"/>
          </a:xfrm>
          <a:custGeom>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t/>
            </a:r>
            <a:endParaRPr sz="1000"/>
          </a:p>
        </p:txBody>
      </p:sp>
      <p:sp>
        <p:nvSpPr>
          <p:cNvPr id="196" name="Shape 196"/>
          <p:cNvSpPr/>
          <p:nvPr/>
        </p:nvSpPr>
        <p:spPr>
          <a:xfrm>
            <a:off x="6380522" y="1522982"/>
            <a:ext cx="2177712" cy="299160"/>
          </a:xfrm>
          <a:custGeom>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Font typeface="Arial"/>
              <a:buNone/>
            </a:pPr>
            <a:r>
              <a:rPr b="0" i="0" lang="en" sz="1600" u="none" cap="none" strike="noStrik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97" name="Shape 197"/>
          <p:cNvCxnSpPr/>
          <p:nvPr/>
        </p:nvCxnSpPr>
        <p:spPr>
          <a:xfrm>
            <a:off x="6421822"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98" name="Shape 198"/>
          <p:cNvSpPr/>
          <p:nvPr/>
        </p:nvSpPr>
        <p:spPr>
          <a:xfrm>
            <a:off x="6436332" y="2167111"/>
            <a:ext cx="2066106" cy="1378502"/>
          </a:xfrm>
          <a:custGeom>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ngle-Image Normal">
  <p:cSld name="CUSTOM_13">
    <p:spTree>
      <p:nvGrpSpPr>
        <p:cNvPr id="199" name="Shape 199"/>
        <p:cNvGrpSpPr/>
        <p:nvPr/>
      </p:nvGrpSpPr>
      <p:grpSpPr>
        <a:xfrm>
          <a:off x="0" y="0"/>
          <a:ext cx="0" cy="0"/>
          <a:chOff x="0" y="0"/>
          <a:chExt cx="0" cy="0"/>
        </a:xfrm>
      </p:grpSpPr>
      <p:sp>
        <p:nvSpPr>
          <p:cNvPr id="200" name="Shape 200"/>
          <p:cNvSpPr/>
          <p:nvPr/>
        </p:nvSpPr>
        <p:spPr>
          <a:xfrm>
            <a:off x="6096000" y="0"/>
            <a:ext cx="3048000" cy="5143500"/>
          </a:xfrm>
          <a:prstGeom prst="rect">
            <a:avLst/>
          </a:prstGeom>
          <a:solidFill>
            <a:srgbClr val="E6E7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txBox="1"/>
          <p:nvPr/>
        </p:nvSpPr>
        <p:spPr>
          <a:xfrm>
            <a:off x="6291250" y="280950"/>
            <a:ext cx="2562300" cy="1457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202" name="Shape 202"/>
          <p:cNvSpPr txBox="1"/>
          <p:nvPr/>
        </p:nvSpPr>
        <p:spPr>
          <a:xfrm>
            <a:off x="6257950" y="1843050"/>
            <a:ext cx="2628900" cy="30195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b="1" lang="en" sz="1100">
                <a:solidFill>
                  <a:srgbClr val="204056"/>
                </a:solidFill>
                <a:latin typeface="Dosis"/>
                <a:ea typeface="Dosis"/>
                <a:cs typeface="Dosis"/>
                <a:sym typeface="Dosis"/>
              </a:rPr>
              <a:t>Commentary</a:t>
            </a:r>
            <a:endParaRPr b="1" sz="1100">
              <a:solidFill>
                <a:srgbClr val="204056"/>
              </a:solidFill>
              <a:latin typeface="Dosis"/>
              <a:ea typeface="Dosis"/>
              <a:cs typeface="Dosis"/>
              <a:sym typeface="Dosis"/>
            </a:endParaRPr>
          </a:p>
          <a:p>
            <a:pPr indent="0" lvl="0" marL="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indent="0" lvl="0" marL="0" rtl="0">
              <a:lnSpc>
                <a:spcPct val="115000"/>
              </a:lnSpc>
              <a:spcBef>
                <a:spcPts val="0"/>
              </a:spcBef>
              <a:spcAft>
                <a:spcPts val="0"/>
              </a:spcAft>
              <a:buNone/>
            </a:pPr>
            <a:r>
              <a:t/>
            </a:r>
            <a:endParaRPr sz="1100">
              <a:solidFill>
                <a:srgbClr val="204056"/>
              </a:solidFill>
              <a:latin typeface="Dosis"/>
              <a:ea typeface="Dosis"/>
              <a:cs typeface="Dosis"/>
              <a:sym typeface="Dosis"/>
            </a:endParaRPr>
          </a:p>
          <a:p>
            <a:pPr indent="0" lvl="0" marL="0" rtl="0">
              <a:lnSpc>
                <a:spcPct val="115000"/>
              </a:lnSpc>
              <a:spcBef>
                <a:spcPts val="0"/>
              </a:spcBef>
              <a:spcAft>
                <a:spcPts val="0"/>
              </a:spcAft>
              <a:buNone/>
            </a:pPr>
            <a:r>
              <a:rPr b="1" lang="en" sz="1100">
                <a:solidFill>
                  <a:srgbClr val="204056"/>
                </a:solidFill>
                <a:latin typeface="Dosis"/>
                <a:ea typeface="Dosis"/>
                <a:cs typeface="Dosis"/>
                <a:sym typeface="Dosis"/>
              </a:rPr>
              <a:t>Trends</a:t>
            </a:r>
            <a:endParaRPr b="1" sz="1100">
              <a:solidFill>
                <a:srgbClr val="204056"/>
              </a:solidFill>
              <a:latin typeface="Dosis"/>
              <a:ea typeface="Dosis"/>
              <a:cs typeface="Dosis"/>
              <a:sym typeface="Dosis"/>
            </a:endParaRPr>
          </a:p>
          <a:p>
            <a:pPr indent="0" lvl="0" marL="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indent="0" lvl="0" marL="0" rtl="0">
              <a:lnSpc>
                <a:spcPct val="115000"/>
              </a:lnSpc>
              <a:spcBef>
                <a:spcPts val="0"/>
              </a:spcBef>
              <a:spcAft>
                <a:spcPts val="0"/>
              </a:spcAft>
              <a:buNone/>
            </a:pPr>
            <a:r>
              <a:t/>
            </a:r>
            <a:endParaRPr sz="1100">
              <a:solidFill>
                <a:srgbClr val="204056"/>
              </a:solidFill>
              <a:latin typeface="Dosis"/>
              <a:ea typeface="Dosis"/>
              <a:cs typeface="Dosis"/>
              <a:sym typeface="Dosis"/>
            </a:endParaRPr>
          </a:p>
          <a:p>
            <a:pPr indent="0" lvl="0" marL="0" rtl="0">
              <a:lnSpc>
                <a:spcPct val="115000"/>
              </a:lnSpc>
              <a:spcBef>
                <a:spcPts val="0"/>
              </a:spcBef>
              <a:spcAft>
                <a:spcPts val="0"/>
              </a:spcAft>
              <a:buNone/>
            </a:pPr>
            <a:r>
              <a:rPr b="1" lang="en" sz="1100">
                <a:solidFill>
                  <a:srgbClr val="204056"/>
                </a:solidFill>
                <a:latin typeface="Dosis"/>
                <a:ea typeface="Dosis"/>
                <a:cs typeface="Dosis"/>
                <a:sym typeface="Dosis"/>
              </a:rPr>
              <a:t>Key Findings</a:t>
            </a:r>
            <a:endParaRPr b="1" sz="1100">
              <a:solidFill>
                <a:srgbClr val="204056"/>
              </a:solidFill>
              <a:latin typeface="Dosis"/>
              <a:ea typeface="Dosis"/>
              <a:cs typeface="Dosis"/>
              <a:sym typeface="Dosis"/>
            </a:endParaRPr>
          </a:p>
          <a:p>
            <a:pPr indent="0" lvl="0" marL="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indent="0" lvl="0" marL="0" rtl="0">
              <a:lnSpc>
                <a:spcPct val="115000"/>
              </a:lnSpc>
              <a:spcBef>
                <a:spcPts val="0"/>
              </a:spcBef>
              <a:spcAft>
                <a:spcPts val="0"/>
              </a:spcAft>
              <a:buNone/>
            </a:pPr>
            <a:r>
              <a:t/>
            </a:r>
            <a:endParaRPr>
              <a:solidFill>
                <a:srgbClr val="204056"/>
              </a:solidFill>
              <a:latin typeface="Dosis"/>
              <a:ea typeface="Dosis"/>
              <a:cs typeface="Dosis"/>
              <a:sym typeface="Dosis"/>
            </a:endParaRPr>
          </a:p>
        </p:txBody>
      </p:sp>
      <p:sp>
        <p:nvSpPr>
          <p:cNvPr id="203" name="Shape 203"/>
          <p:cNvSpPr/>
          <p:nvPr/>
        </p:nvSpPr>
        <p:spPr>
          <a:xfrm>
            <a:off x="486668" y="359490"/>
            <a:ext cx="2423304" cy="227707"/>
          </a:xfrm>
          <a:custGeom>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Font typeface="Arial"/>
              <a:buNone/>
            </a:pPr>
            <a:r>
              <a:rPr b="0" i="0" lang="en" sz="1500" u="none" cap="none" strike="noStrik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204" name="Shape 204"/>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205" name="Shape 205"/>
          <p:cNvSpPr/>
          <p:nvPr/>
        </p:nvSpPr>
        <p:spPr>
          <a:xfrm>
            <a:off x="486668" y="4452635"/>
            <a:ext cx="3240378" cy="333720"/>
          </a:xfrm>
          <a:custGeom>
            <a:pathLst>
              <a:path extrusionOk="0" h="21600" w="21600">
                <a:moveTo>
                  <a:pt x="0" y="0"/>
                </a:moveTo>
                <a:lnTo>
                  <a:pt x="21600" y="0"/>
                </a:lnTo>
                <a:lnTo>
                  <a:pt x="21600"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Image Slide">
  <p:cSld name="CUSTOM_14">
    <p:spTree>
      <p:nvGrpSpPr>
        <p:cNvPr id="206" name="Shape 206"/>
        <p:cNvGrpSpPr/>
        <p:nvPr/>
      </p:nvGrpSpPr>
      <p:grpSpPr>
        <a:xfrm>
          <a:off x="0" y="0"/>
          <a:ext cx="0" cy="0"/>
          <a:chOff x="0" y="0"/>
          <a:chExt cx="0" cy="0"/>
        </a:xfrm>
      </p:grpSpPr>
      <p:sp>
        <p:nvSpPr>
          <p:cNvPr id="207" name="Shape 207"/>
          <p:cNvSpPr/>
          <p:nvPr/>
        </p:nvSpPr>
        <p:spPr>
          <a:xfrm>
            <a:off x="632594" y="4102372"/>
            <a:ext cx="2438905" cy="333720"/>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208" name="Shape 208"/>
          <p:cNvSpPr/>
          <p:nvPr/>
        </p:nvSpPr>
        <p:spPr>
          <a:xfrm>
            <a:off x="640407" y="705146"/>
            <a:ext cx="2423304" cy="159617"/>
          </a:xfrm>
          <a:custGeom>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Font typeface="Arial"/>
              <a:buNone/>
            </a:pPr>
            <a:r>
              <a:rPr b="0" i="0" lang="en" sz="1500" u="none" cap="none" strike="noStrik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209" name="Shape 209"/>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210" name="Shape 210"/>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211" name="Shape 211"/>
          <p:cNvSpPr/>
          <p:nvPr/>
        </p:nvSpPr>
        <p:spPr>
          <a:xfrm>
            <a:off x="4874790" y="4103488"/>
            <a:ext cx="2438905" cy="33485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212" name="Shape 212"/>
          <p:cNvSpPr/>
          <p:nvPr/>
        </p:nvSpPr>
        <p:spPr>
          <a:xfrm>
            <a:off x="4882604" y="707379"/>
            <a:ext cx="2423304" cy="158483"/>
          </a:xfrm>
          <a:custGeom>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Font typeface="Arial"/>
              <a:buNone/>
            </a:pPr>
            <a:r>
              <a:rPr b="0" i="0" lang="en" sz="1500" u="none" cap="none" strike="noStrik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tatement 1">
  <p:cSld name="CUSTOM_15">
    <p:spTree>
      <p:nvGrpSpPr>
        <p:cNvPr id="213" name="Shape 213"/>
        <p:cNvGrpSpPr/>
        <p:nvPr/>
      </p:nvGrpSpPr>
      <p:grpSpPr>
        <a:xfrm>
          <a:off x="0" y="0"/>
          <a:ext cx="0" cy="0"/>
          <a:chOff x="0" y="0"/>
          <a:chExt cx="0" cy="0"/>
        </a:xfrm>
      </p:grpSpPr>
      <p:pic>
        <p:nvPicPr>
          <p:cNvPr id="214" name="Shape 214"/>
          <p:cNvPicPr preferRelativeResize="0"/>
          <p:nvPr/>
        </p:nvPicPr>
        <p:blipFill rotWithShape="1">
          <a:blip r:embed="rId2">
            <a:alphaModFix/>
          </a:blip>
          <a:srcRect b="15626" l="0" r="0" t="0"/>
          <a:stretch/>
        </p:blipFill>
        <p:spPr>
          <a:xfrm>
            <a:off x="0" y="0"/>
            <a:ext cx="9144000" cy="5143500"/>
          </a:xfrm>
          <a:prstGeom prst="rect">
            <a:avLst/>
          </a:prstGeom>
          <a:noFill/>
          <a:ln>
            <a:noFill/>
          </a:ln>
        </p:spPr>
      </p:pic>
      <p:sp>
        <p:nvSpPr>
          <p:cNvPr id="215" name="Shape 215"/>
          <p:cNvSpPr/>
          <p:nvPr/>
        </p:nvSpPr>
        <p:spPr>
          <a:xfrm>
            <a:off x="0" y="0"/>
            <a:ext cx="9144000" cy="5143500"/>
          </a:xfrm>
          <a:prstGeom prst="rect">
            <a:avLst/>
          </a:prstGeom>
          <a:solidFill>
            <a:srgbClr val="204056">
              <a:alpha val="8249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6" name="Shape 216"/>
          <p:cNvSpPr txBox="1"/>
          <p:nvPr/>
        </p:nvSpPr>
        <p:spPr>
          <a:xfrm>
            <a:off x="1152550" y="1666975"/>
            <a:ext cx="6639000" cy="137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indent="0" lvl="0" marL="0" rtl="0" algn="ctr">
              <a:spcBef>
                <a:spcPts val="0"/>
              </a:spcBef>
              <a:spcAft>
                <a:spcPts val="0"/>
              </a:spcAft>
              <a:buNone/>
            </a:pPr>
            <a:r>
              <a:t/>
            </a:r>
            <a:endParaRPr sz="3600">
              <a:solidFill>
                <a:schemeClr val="lt1"/>
              </a:solidFill>
              <a:latin typeface="Dosis"/>
              <a:ea typeface="Dosis"/>
              <a:cs typeface="Dosis"/>
              <a:sym typeface="Dosis"/>
            </a:endParaRPr>
          </a:p>
        </p:txBody>
      </p:sp>
      <p:sp>
        <p:nvSpPr>
          <p:cNvPr id="217" name="Shape 217"/>
          <p:cNvSpPr txBox="1"/>
          <p:nvPr/>
        </p:nvSpPr>
        <p:spPr>
          <a:xfrm>
            <a:off x="1514500" y="3381475"/>
            <a:ext cx="5915100" cy="44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indent="0" lvl="0" marL="0" rtl="0" algn="ctr">
              <a:spcBef>
                <a:spcPts val="0"/>
              </a:spcBef>
              <a:spcAft>
                <a:spcPts val="0"/>
              </a:spcAft>
              <a:buNone/>
            </a:pPr>
            <a:r>
              <a:t/>
            </a:r>
            <a:endParaRPr sz="1600">
              <a:solidFill>
                <a:srgbClr val="BCBEC0"/>
              </a:solidFill>
              <a:latin typeface="Dosis"/>
              <a:ea typeface="Dosis"/>
              <a:cs typeface="Dosis"/>
              <a:sym typeface="Dosis"/>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tatement 2">
  <p:cSld name="CUSTOM_16">
    <p:spTree>
      <p:nvGrpSpPr>
        <p:cNvPr id="218" name="Shape 218"/>
        <p:cNvGrpSpPr/>
        <p:nvPr/>
      </p:nvGrpSpPr>
      <p:grpSpPr>
        <a:xfrm>
          <a:off x="0" y="0"/>
          <a:ext cx="0" cy="0"/>
          <a:chOff x="0" y="0"/>
          <a:chExt cx="0" cy="0"/>
        </a:xfrm>
      </p:grpSpPr>
      <p:pic>
        <p:nvPicPr>
          <p:cNvPr id="219" name="Shape 2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0" name="Shape 220"/>
          <p:cNvSpPr/>
          <p:nvPr/>
        </p:nvSpPr>
        <p:spPr>
          <a:xfrm>
            <a:off x="0" y="0"/>
            <a:ext cx="9144000" cy="5143500"/>
          </a:xfrm>
          <a:prstGeom prst="rect">
            <a:avLst/>
          </a:prstGeom>
          <a:solidFill>
            <a:srgbClr val="204056">
              <a:alpha val="8249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1" name="Shape 221"/>
          <p:cNvSpPr txBox="1"/>
          <p:nvPr/>
        </p:nvSpPr>
        <p:spPr>
          <a:xfrm>
            <a:off x="1152550" y="1666975"/>
            <a:ext cx="6639000" cy="137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indent="0" lvl="0" marL="0" rtl="0" algn="ctr">
              <a:spcBef>
                <a:spcPts val="0"/>
              </a:spcBef>
              <a:spcAft>
                <a:spcPts val="0"/>
              </a:spcAft>
              <a:buNone/>
            </a:pPr>
            <a:r>
              <a:t/>
            </a:r>
            <a:endParaRPr sz="3600">
              <a:solidFill>
                <a:schemeClr val="lt1"/>
              </a:solidFill>
              <a:latin typeface="Dosis"/>
              <a:ea typeface="Dosis"/>
              <a:cs typeface="Dosis"/>
              <a:sym typeface="Dosis"/>
            </a:endParaRPr>
          </a:p>
        </p:txBody>
      </p:sp>
      <p:sp>
        <p:nvSpPr>
          <p:cNvPr id="222" name="Shape 222"/>
          <p:cNvSpPr txBox="1"/>
          <p:nvPr/>
        </p:nvSpPr>
        <p:spPr>
          <a:xfrm>
            <a:off x="1514500" y="3381475"/>
            <a:ext cx="5915100" cy="44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indent="0" lvl="0" marL="0" rtl="0" algn="ctr">
              <a:spcBef>
                <a:spcPts val="0"/>
              </a:spcBef>
              <a:spcAft>
                <a:spcPts val="0"/>
              </a:spcAft>
              <a:buNone/>
            </a:pPr>
            <a:r>
              <a:t/>
            </a:r>
            <a:endParaRPr sz="1600">
              <a:solidFill>
                <a:srgbClr val="BCBEC0"/>
              </a:solidFill>
              <a:latin typeface="Dosis"/>
              <a:ea typeface="Dosis"/>
              <a:cs typeface="Dosis"/>
              <a:sym typeface="Dosis"/>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erson Slide">
  <p:cSld name="CUSTOM_17">
    <p:bg>
      <p:bgPr>
        <a:solidFill>
          <a:srgbClr val="000000"/>
        </a:solidFill>
      </p:bgPr>
    </p:bg>
    <p:spTree>
      <p:nvGrpSpPr>
        <p:cNvPr id="223" name="Shape 223"/>
        <p:cNvGrpSpPr/>
        <p:nvPr/>
      </p:nvGrpSpPr>
      <p:grpSpPr>
        <a:xfrm>
          <a:off x="0" y="0"/>
          <a:ext cx="0" cy="0"/>
          <a:chOff x="0" y="0"/>
          <a:chExt cx="0" cy="0"/>
        </a:xfrm>
      </p:grpSpPr>
      <p:pic>
        <p:nvPicPr>
          <p:cNvPr id="224" name="Shape 224"/>
          <p:cNvPicPr preferRelativeResize="0"/>
          <p:nvPr/>
        </p:nvPicPr>
        <p:blipFill>
          <a:blip r:embed="rId2">
            <a:alphaModFix/>
          </a:blip>
          <a:stretch>
            <a:fillRect/>
          </a:stretch>
        </p:blipFill>
        <p:spPr>
          <a:xfrm>
            <a:off x="0" y="0"/>
            <a:ext cx="5143500" cy="5143500"/>
          </a:xfrm>
          <a:prstGeom prst="rect">
            <a:avLst/>
          </a:prstGeom>
          <a:noFill/>
          <a:ln>
            <a:noFill/>
          </a:ln>
        </p:spPr>
      </p:pic>
      <p:sp>
        <p:nvSpPr>
          <p:cNvPr id="225" name="Shape 225"/>
          <p:cNvSpPr txBox="1"/>
          <p:nvPr/>
        </p:nvSpPr>
        <p:spPr>
          <a:xfrm>
            <a:off x="5581675" y="1952725"/>
            <a:ext cx="2409900" cy="16191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indent="0" lvl="0" marL="0" rtl="0">
              <a:spcBef>
                <a:spcPts val="0"/>
              </a:spcBef>
              <a:spcAft>
                <a:spcPts val="0"/>
              </a:spcAft>
              <a:buNone/>
            </a:pPr>
            <a:r>
              <a:t/>
            </a:r>
            <a:endParaRPr sz="1800">
              <a:solidFill>
                <a:srgbClr val="BCBEC0"/>
              </a:solidFill>
              <a:latin typeface="Dosis"/>
              <a:ea typeface="Dosis"/>
              <a:cs typeface="Dosis"/>
              <a:sym typeface="Dosis"/>
            </a:endParaRPr>
          </a:p>
        </p:txBody>
      </p:sp>
      <p:sp>
        <p:nvSpPr>
          <p:cNvPr id="226" name="Shape 226"/>
          <p:cNvSpPr txBox="1"/>
          <p:nvPr/>
        </p:nvSpPr>
        <p:spPr>
          <a:xfrm>
            <a:off x="5581675" y="1095475"/>
            <a:ext cx="2409900" cy="924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indent="0" lvl="0" marL="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indent="0" lvl="0" marL="0" rtl="0">
              <a:spcBef>
                <a:spcPts val="0"/>
              </a:spcBef>
              <a:spcAft>
                <a:spcPts val="0"/>
              </a:spcAft>
              <a:buNone/>
            </a:pPr>
            <a:r>
              <a:t/>
            </a:r>
            <a:endParaRPr sz="1800">
              <a:solidFill>
                <a:schemeClr val="lt1"/>
              </a:solidFill>
              <a:latin typeface="Dosis"/>
              <a:ea typeface="Dosis"/>
              <a:cs typeface="Dosis"/>
              <a:sym typeface="Dosi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 over white">
  <p:cSld name="CUSTOM_5">
    <p:spTree>
      <p:nvGrpSpPr>
        <p:cNvPr id="227" name="Shape 227"/>
        <p:cNvGrpSpPr/>
        <p:nvPr/>
      </p:nvGrpSpPr>
      <p:grpSpPr>
        <a:xfrm>
          <a:off x="0" y="0"/>
          <a:ext cx="0" cy="0"/>
          <a:chOff x="0" y="0"/>
          <a:chExt cx="0" cy="0"/>
        </a:xfrm>
      </p:grpSpPr>
      <p:pic>
        <p:nvPicPr>
          <p:cNvPr id="228" name="Shape 228"/>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29" name="Shape 229"/>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 over blue" type="titleOnly">
  <p:cSld name="TITLE_ONLY">
    <p:spTree>
      <p:nvGrpSpPr>
        <p:cNvPr id="230" name="Shape 230"/>
        <p:cNvGrpSpPr/>
        <p:nvPr/>
      </p:nvGrpSpPr>
      <p:grpSpPr>
        <a:xfrm>
          <a:off x="0" y="0"/>
          <a:ext cx="0" cy="0"/>
          <a:chOff x="0" y="0"/>
          <a:chExt cx="0" cy="0"/>
        </a:xfrm>
      </p:grpSpPr>
      <p:pic>
        <p:nvPicPr>
          <p:cNvPr id="231" name="Shape 231"/>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32" name="Shape 232"/>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inal Slide">
  <p:cSld name="CUSTOM_18">
    <p:bg>
      <p:bgPr>
        <a:solidFill>
          <a:srgbClr val="295269"/>
        </a:solidFill>
      </p:bgPr>
    </p:bg>
    <p:spTree>
      <p:nvGrpSpPr>
        <p:cNvPr id="233" name="Shape 233"/>
        <p:cNvGrpSpPr/>
        <p:nvPr/>
      </p:nvGrpSpPr>
      <p:grpSpPr>
        <a:xfrm>
          <a:off x="0" y="0"/>
          <a:ext cx="0" cy="0"/>
          <a:chOff x="0" y="0"/>
          <a:chExt cx="0" cy="0"/>
        </a:xfrm>
      </p:grpSpPr>
      <p:sp>
        <p:nvSpPr>
          <p:cNvPr id="234" name="Shape 234"/>
          <p:cNvSpPr/>
          <p:nvPr/>
        </p:nvSpPr>
        <p:spPr>
          <a:xfrm>
            <a:off x="469021" y="2179413"/>
            <a:ext cx="8210374" cy="78467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235" name="Shape 235"/>
          <p:cNvSpPr/>
          <p:nvPr/>
        </p:nvSpPr>
        <p:spPr>
          <a:xfrm>
            <a:off x="2676525" y="3243775"/>
            <a:ext cx="3790948" cy="66155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ctr">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236" name="Shape 236"/>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237" name="Shape 237"/>
          <p:cNvSpPr/>
          <p:nvPr/>
        </p:nvSpPr>
        <p:spPr>
          <a:xfrm>
            <a:off x="2676525" y="4634425"/>
            <a:ext cx="3790948" cy="34727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rtl="0" algn="ctr">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indent="0" lvl="0" marL="0" marR="0" rtl="0" algn="ctr">
              <a:lnSpc>
                <a:spcPct val="100000"/>
              </a:lnSpc>
              <a:spcBef>
                <a:spcPts val="0"/>
              </a:spcBef>
              <a:spcAft>
                <a:spcPts val="0"/>
              </a:spcAft>
              <a:buClr>
                <a:srgbClr val="8A8A8A"/>
              </a:buClr>
              <a:buFont typeface="Arial"/>
              <a:buNone/>
            </a:pPr>
            <a:r>
              <a:t/>
            </a:r>
            <a:endParaRPr sz="1200">
              <a:solidFill>
                <a:schemeClr val="lt1"/>
              </a:solidFill>
              <a:latin typeface="Dosis"/>
              <a:ea typeface="Dosis"/>
              <a:cs typeface="Dosis"/>
              <a:sym typeface="Dosis"/>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38" name="Shape 238"/>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meline">
  <p:cSld name="CUSTOM_21">
    <p:spTree>
      <p:nvGrpSpPr>
        <p:cNvPr id="239" name="Shape 239"/>
        <p:cNvGrpSpPr/>
        <p:nvPr/>
      </p:nvGrpSpPr>
      <p:grpSpPr>
        <a:xfrm>
          <a:off x="0" y="0"/>
          <a:ext cx="0" cy="0"/>
          <a:chOff x="0" y="0"/>
          <a:chExt cx="0" cy="0"/>
        </a:xfrm>
      </p:grpSpPr>
      <p:cxnSp>
        <p:nvCxnSpPr>
          <p:cNvPr id="240" name="Shape 240"/>
          <p:cNvCxnSpPr/>
          <p:nvPr/>
        </p:nvCxnSpPr>
        <p:spPr>
          <a:xfrm>
            <a:off x="381150" y="4509450"/>
            <a:ext cx="0" cy="282900"/>
          </a:xfrm>
          <a:prstGeom prst="straightConnector1">
            <a:avLst/>
          </a:prstGeom>
          <a:noFill/>
          <a:ln cap="flat" cmpd="sng" w="9525">
            <a:solidFill>
              <a:srgbClr val="000000"/>
            </a:solidFill>
            <a:prstDash val="solid"/>
            <a:round/>
            <a:headEnd len="med" w="med" type="none"/>
            <a:tailEnd len="med" w="med" type="none"/>
          </a:ln>
        </p:spPr>
      </p:cxnSp>
      <p:sp>
        <p:nvSpPr>
          <p:cNvPr id="241" name="Shape 241"/>
          <p:cNvSpPr txBox="1"/>
          <p:nvPr/>
        </p:nvSpPr>
        <p:spPr>
          <a:xfrm>
            <a:off x="419725" y="4480500"/>
            <a:ext cx="13098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242" name="Shape 242"/>
          <p:cNvCxnSpPr/>
          <p:nvPr/>
        </p:nvCxnSpPr>
        <p:spPr>
          <a:xfrm>
            <a:off x="3202338" y="4509450"/>
            <a:ext cx="0" cy="282900"/>
          </a:xfrm>
          <a:prstGeom prst="straightConnector1">
            <a:avLst/>
          </a:prstGeom>
          <a:noFill/>
          <a:ln cap="flat" cmpd="sng" w="9525">
            <a:solidFill>
              <a:srgbClr val="000000"/>
            </a:solidFill>
            <a:prstDash val="solid"/>
            <a:round/>
            <a:headEnd len="med" w="med" type="none"/>
            <a:tailEnd len="med" w="med" type="none"/>
          </a:ln>
        </p:spPr>
      </p:cxnSp>
      <p:sp>
        <p:nvSpPr>
          <p:cNvPr id="243" name="Shape 243"/>
          <p:cNvSpPr txBox="1"/>
          <p:nvPr/>
        </p:nvSpPr>
        <p:spPr>
          <a:xfrm>
            <a:off x="3240913" y="4480500"/>
            <a:ext cx="13098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244" name="Shape 244"/>
          <p:cNvCxnSpPr/>
          <p:nvPr/>
        </p:nvCxnSpPr>
        <p:spPr>
          <a:xfrm>
            <a:off x="6023550" y="4509450"/>
            <a:ext cx="0" cy="282900"/>
          </a:xfrm>
          <a:prstGeom prst="straightConnector1">
            <a:avLst/>
          </a:prstGeom>
          <a:noFill/>
          <a:ln cap="flat" cmpd="sng" w="9525">
            <a:solidFill>
              <a:srgbClr val="000000"/>
            </a:solidFill>
            <a:prstDash val="solid"/>
            <a:round/>
            <a:headEnd len="med" w="med" type="none"/>
            <a:tailEnd len="med" w="med" type="none"/>
          </a:ln>
        </p:spPr>
      </p:cxnSp>
      <p:sp>
        <p:nvSpPr>
          <p:cNvPr id="245" name="Shape 245"/>
          <p:cNvSpPr txBox="1"/>
          <p:nvPr/>
        </p:nvSpPr>
        <p:spPr>
          <a:xfrm>
            <a:off x="6062125" y="4480500"/>
            <a:ext cx="13098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46" name="Shape 246"/>
          <p:cNvCxnSpPr/>
          <p:nvPr/>
        </p:nvCxnSpPr>
        <p:spPr>
          <a:xfrm>
            <a:off x="381150" y="4069625"/>
            <a:ext cx="0" cy="282900"/>
          </a:xfrm>
          <a:prstGeom prst="straightConnector1">
            <a:avLst/>
          </a:prstGeom>
          <a:noFill/>
          <a:ln cap="flat" cmpd="sng" w="9525">
            <a:solidFill>
              <a:srgbClr val="CCCCCC"/>
            </a:solidFill>
            <a:prstDash val="solid"/>
            <a:round/>
            <a:headEnd len="med" w="med" type="none"/>
            <a:tailEnd len="med" w="med" type="none"/>
          </a:ln>
        </p:spPr>
      </p:cxnSp>
      <p:sp>
        <p:nvSpPr>
          <p:cNvPr id="247" name="Shape 247"/>
          <p:cNvSpPr txBox="1"/>
          <p:nvPr/>
        </p:nvSpPr>
        <p:spPr>
          <a:xfrm>
            <a:off x="419725" y="4040675"/>
            <a:ext cx="8592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48" name="Shape 248"/>
          <p:cNvSpPr txBox="1"/>
          <p:nvPr/>
        </p:nvSpPr>
        <p:spPr>
          <a:xfrm>
            <a:off x="1365081" y="4040675"/>
            <a:ext cx="8592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49" name="Shape 249"/>
          <p:cNvCxnSpPr/>
          <p:nvPr/>
        </p:nvCxnSpPr>
        <p:spPr>
          <a:xfrm>
            <a:off x="1326506" y="4069625"/>
            <a:ext cx="0" cy="282900"/>
          </a:xfrm>
          <a:prstGeom prst="straightConnector1">
            <a:avLst/>
          </a:prstGeom>
          <a:noFill/>
          <a:ln cap="flat" cmpd="sng" w="9525">
            <a:solidFill>
              <a:srgbClr val="CCCCCC"/>
            </a:solidFill>
            <a:prstDash val="solid"/>
            <a:round/>
            <a:headEnd len="med" w="med" type="none"/>
            <a:tailEnd len="med" w="med" type="none"/>
          </a:ln>
        </p:spPr>
      </p:cxnSp>
      <p:sp>
        <p:nvSpPr>
          <p:cNvPr id="250" name="Shape 250"/>
          <p:cNvSpPr txBox="1"/>
          <p:nvPr/>
        </p:nvSpPr>
        <p:spPr>
          <a:xfrm>
            <a:off x="2312269" y="4040675"/>
            <a:ext cx="8592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51" name="Shape 251"/>
          <p:cNvCxnSpPr/>
          <p:nvPr/>
        </p:nvCxnSpPr>
        <p:spPr>
          <a:xfrm>
            <a:off x="2273694" y="4069625"/>
            <a:ext cx="0" cy="282900"/>
          </a:xfrm>
          <a:prstGeom prst="straightConnector1">
            <a:avLst/>
          </a:prstGeom>
          <a:noFill/>
          <a:ln cap="flat" cmpd="sng" w="9525">
            <a:solidFill>
              <a:srgbClr val="CCCCCC"/>
            </a:solidFill>
            <a:prstDash val="solid"/>
            <a:round/>
            <a:headEnd len="med" w="med" type="none"/>
            <a:tailEnd len="med" w="med" type="none"/>
          </a:ln>
        </p:spPr>
      </p:cxnSp>
      <p:cxnSp>
        <p:nvCxnSpPr>
          <p:cNvPr id="252" name="Shape 252"/>
          <p:cNvCxnSpPr/>
          <p:nvPr/>
        </p:nvCxnSpPr>
        <p:spPr>
          <a:xfrm>
            <a:off x="6023550" y="4069625"/>
            <a:ext cx="0" cy="282900"/>
          </a:xfrm>
          <a:prstGeom prst="straightConnector1">
            <a:avLst/>
          </a:prstGeom>
          <a:noFill/>
          <a:ln cap="flat" cmpd="sng" w="9525">
            <a:solidFill>
              <a:srgbClr val="CCCCCC"/>
            </a:solidFill>
            <a:prstDash val="solid"/>
            <a:round/>
            <a:headEnd len="med" w="med" type="none"/>
            <a:tailEnd len="med" w="med" type="none"/>
          </a:ln>
        </p:spPr>
      </p:cxnSp>
      <p:sp>
        <p:nvSpPr>
          <p:cNvPr id="253" name="Shape 253"/>
          <p:cNvSpPr txBox="1"/>
          <p:nvPr/>
        </p:nvSpPr>
        <p:spPr>
          <a:xfrm>
            <a:off x="6062125" y="4040675"/>
            <a:ext cx="8592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54" name="Shape 254"/>
          <p:cNvSpPr txBox="1"/>
          <p:nvPr/>
        </p:nvSpPr>
        <p:spPr>
          <a:xfrm>
            <a:off x="7007480" y="4040675"/>
            <a:ext cx="8592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55" name="Shape 255"/>
          <p:cNvCxnSpPr/>
          <p:nvPr/>
        </p:nvCxnSpPr>
        <p:spPr>
          <a:xfrm>
            <a:off x="6968905" y="4069625"/>
            <a:ext cx="0" cy="282900"/>
          </a:xfrm>
          <a:prstGeom prst="straightConnector1">
            <a:avLst/>
          </a:prstGeom>
          <a:noFill/>
          <a:ln cap="flat" cmpd="sng" w="9525">
            <a:solidFill>
              <a:srgbClr val="CCCCCC"/>
            </a:solidFill>
            <a:prstDash val="solid"/>
            <a:round/>
            <a:headEnd len="med" w="med" type="none"/>
            <a:tailEnd len="med" w="med" type="none"/>
          </a:ln>
        </p:spPr>
      </p:cxnSp>
      <p:sp>
        <p:nvSpPr>
          <p:cNvPr id="256" name="Shape 256"/>
          <p:cNvSpPr txBox="1"/>
          <p:nvPr/>
        </p:nvSpPr>
        <p:spPr>
          <a:xfrm>
            <a:off x="7954669" y="4040675"/>
            <a:ext cx="8592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57" name="Shape 257"/>
          <p:cNvCxnSpPr/>
          <p:nvPr/>
        </p:nvCxnSpPr>
        <p:spPr>
          <a:xfrm>
            <a:off x="7916094" y="4069625"/>
            <a:ext cx="0" cy="282900"/>
          </a:xfrm>
          <a:prstGeom prst="straightConnector1">
            <a:avLst/>
          </a:prstGeom>
          <a:noFill/>
          <a:ln cap="flat" cmpd="sng" w="9525">
            <a:solidFill>
              <a:srgbClr val="CCCCCC"/>
            </a:solidFill>
            <a:prstDash val="solid"/>
            <a:round/>
            <a:headEnd len="med" w="med" type="none"/>
            <a:tailEnd len="med" w="med" type="none"/>
          </a:ln>
        </p:spPr>
      </p:cxnSp>
      <p:cxnSp>
        <p:nvCxnSpPr>
          <p:cNvPr id="258" name="Shape 258"/>
          <p:cNvCxnSpPr/>
          <p:nvPr/>
        </p:nvCxnSpPr>
        <p:spPr>
          <a:xfrm>
            <a:off x="3202350" y="4069625"/>
            <a:ext cx="0" cy="282900"/>
          </a:xfrm>
          <a:prstGeom prst="straightConnector1">
            <a:avLst/>
          </a:prstGeom>
          <a:noFill/>
          <a:ln cap="flat" cmpd="sng" w="9525">
            <a:solidFill>
              <a:srgbClr val="CCCCCC"/>
            </a:solidFill>
            <a:prstDash val="solid"/>
            <a:round/>
            <a:headEnd len="med" w="med" type="none"/>
            <a:tailEnd len="med" w="med" type="none"/>
          </a:ln>
        </p:spPr>
      </p:cxnSp>
      <p:sp>
        <p:nvSpPr>
          <p:cNvPr id="259" name="Shape 259"/>
          <p:cNvSpPr txBox="1"/>
          <p:nvPr/>
        </p:nvSpPr>
        <p:spPr>
          <a:xfrm>
            <a:off x="3240925" y="4040675"/>
            <a:ext cx="8592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60" name="Shape 260"/>
          <p:cNvSpPr txBox="1"/>
          <p:nvPr/>
        </p:nvSpPr>
        <p:spPr>
          <a:xfrm>
            <a:off x="4186280" y="4040675"/>
            <a:ext cx="8592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61" name="Shape 261"/>
          <p:cNvCxnSpPr/>
          <p:nvPr/>
        </p:nvCxnSpPr>
        <p:spPr>
          <a:xfrm>
            <a:off x="4147705" y="4069625"/>
            <a:ext cx="0" cy="282900"/>
          </a:xfrm>
          <a:prstGeom prst="straightConnector1">
            <a:avLst/>
          </a:prstGeom>
          <a:noFill/>
          <a:ln cap="flat" cmpd="sng" w="9525">
            <a:solidFill>
              <a:srgbClr val="CCCCCC"/>
            </a:solidFill>
            <a:prstDash val="solid"/>
            <a:round/>
            <a:headEnd len="med" w="med" type="none"/>
            <a:tailEnd len="med" w="med" type="none"/>
          </a:ln>
        </p:spPr>
      </p:cxnSp>
      <p:sp>
        <p:nvSpPr>
          <p:cNvPr id="262" name="Shape 262"/>
          <p:cNvSpPr txBox="1"/>
          <p:nvPr/>
        </p:nvSpPr>
        <p:spPr>
          <a:xfrm>
            <a:off x="5133469" y="4040675"/>
            <a:ext cx="8592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indent="0" lvl="0" marL="0" rtl="0">
              <a:spcBef>
                <a:spcPts val="0"/>
              </a:spcBef>
              <a:spcAft>
                <a:spcPts val="0"/>
              </a:spcAft>
              <a:buNone/>
            </a:pPr>
            <a:r>
              <a:t/>
            </a:r>
            <a:endParaRPr sz="900">
              <a:solidFill>
                <a:srgbClr val="B7B7B7"/>
              </a:solidFill>
              <a:latin typeface="Dosis"/>
              <a:ea typeface="Dosis"/>
              <a:cs typeface="Dosis"/>
              <a:sym typeface="Dosis"/>
            </a:endParaRPr>
          </a:p>
        </p:txBody>
      </p:sp>
      <p:cxnSp>
        <p:nvCxnSpPr>
          <p:cNvPr id="263" name="Shape 263"/>
          <p:cNvCxnSpPr/>
          <p:nvPr/>
        </p:nvCxnSpPr>
        <p:spPr>
          <a:xfrm>
            <a:off x="5094894" y="4069625"/>
            <a:ext cx="0" cy="282900"/>
          </a:xfrm>
          <a:prstGeom prst="straightConnector1">
            <a:avLst/>
          </a:prstGeom>
          <a:noFill/>
          <a:ln cap="flat" cmpd="sng" w="9525">
            <a:solidFill>
              <a:srgbClr val="CCCCCC"/>
            </a:solidFill>
            <a:prstDash val="solid"/>
            <a:round/>
            <a:headEnd len="med" w="med" type="none"/>
            <a:tailEnd len="med" w="med" type="none"/>
          </a:ln>
        </p:spPr>
      </p:cxnSp>
      <p:cxnSp>
        <p:nvCxnSpPr>
          <p:cNvPr id="264" name="Shape 264"/>
          <p:cNvCxnSpPr/>
          <p:nvPr/>
        </p:nvCxnSpPr>
        <p:spPr>
          <a:xfrm>
            <a:off x="3202338" y="977325"/>
            <a:ext cx="0" cy="2893500"/>
          </a:xfrm>
          <a:prstGeom prst="straightConnector1">
            <a:avLst/>
          </a:prstGeom>
          <a:noFill/>
          <a:ln cap="flat" cmpd="sng" w="9525">
            <a:solidFill>
              <a:srgbClr val="939598"/>
            </a:solidFill>
            <a:prstDash val="dot"/>
            <a:round/>
            <a:headEnd len="med" w="med" type="none"/>
            <a:tailEnd len="med" w="med" type="none"/>
          </a:ln>
        </p:spPr>
      </p:cxnSp>
      <p:cxnSp>
        <p:nvCxnSpPr>
          <p:cNvPr id="265" name="Shape 265"/>
          <p:cNvCxnSpPr/>
          <p:nvPr/>
        </p:nvCxnSpPr>
        <p:spPr>
          <a:xfrm>
            <a:off x="6023550" y="977325"/>
            <a:ext cx="0" cy="2893500"/>
          </a:xfrm>
          <a:prstGeom prst="straightConnector1">
            <a:avLst/>
          </a:prstGeom>
          <a:noFill/>
          <a:ln cap="flat" cmpd="sng" w="9525">
            <a:solidFill>
              <a:srgbClr val="939598"/>
            </a:solidFill>
            <a:prstDash val="dot"/>
            <a:round/>
            <a:headEnd len="med" w="med" type="none"/>
            <a:tailEnd len="med" w="med" type="none"/>
          </a:ln>
        </p:spPr>
      </p:cxnSp>
      <p:cxnSp>
        <p:nvCxnSpPr>
          <p:cNvPr id="266" name="Shape 266"/>
          <p:cNvCxnSpPr/>
          <p:nvPr/>
        </p:nvCxnSpPr>
        <p:spPr>
          <a:xfrm>
            <a:off x="381150" y="977325"/>
            <a:ext cx="0" cy="2893500"/>
          </a:xfrm>
          <a:prstGeom prst="straightConnector1">
            <a:avLst/>
          </a:prstGeom>
          <a:noFill/>
          <a:ln cap="flat" cmpd="sng" w="9525">
            <a:solidFill>
              <a:srgbClr val="939598"/>
            </a:solidFill>
            <a:prstDash val="dot"/>
            <a:round/>
            <a:headEnd len="med" w="med" type="none"/>
            <a:tailEnd len="med" w="med" type="none"/>
          </a:ln>
        </p:spPr>
      </p:cxnSp>
      <p:sp>
        <p:nvSpPr>
          <p:cNvPr id="267" name="Shape 267"/>
          <p:cNvSpPr/>
          <p:nvPr/>
        </p:nvSpPr>
        <p:spPr>
          <a:xfrm>
            <a:off x="1326500" y="3228775"/>
            <a:ext cx="1881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68" name="Shape 268"/>
          <p:cNvSpPr/>
          <p:nvPr/>
        </p:nvSpPr>
        <p:spPr>
          <a:xfrm>
            <a:off x="3207925" y="3228775"/>
            <a:ext cx="28155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69" name="Shape 269"/>
          <p:cNvSpPr/>
          <p:nvPr/>
        </p:nvSpPr>
        <p:spPr>
          <a:xfrm>
            <a:off x="6023552" y="3443581"/>
            <a:ext cx="1500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70" name="Shape 270"/>
          <p:cNvSpPr/>
          <p:nvPr/>
        </p:nvSpPr>
        <p:spPr>
          <a:xfrm>
            <a:off x="1326450" y="1196281"/>
            <a:ext cx="22944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71" name="Shape 271"/>
          <p:cNvSpPr/>
          <p:nvPr/>
        </p:nvSpPr>
        <p:spPr>
          <a:xfrm>
            <a:off x="3620852" y="1196281"/>
            <a:ext cx="11220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72" name="Shape 272"/>
          <p:cNvSpPr/>
          <p:nvPr/>
        </p:nvSpPr>
        <p:spPr>
          <a:xfrm>
            <a:off x="1326450" y="1501081"/>
            <a:ext cx="18813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73" name="Shape 273"/>
          <p:cNvSpPr/>
          <p:nvPr/>
        </p:nvSpPr>
        <p:spPr>
          <a:xfrm>
            <a:off x="3210751" y="1501081"/>
            <a:ext cx="1391400" cy="3237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74" name="Shape 274"/>
          <p:cNvSpPr/>
          <p:nvPr/>
        </p:nvSpPr>
        <p:spPr>
          <a:xfrm>
            <a:off x="1326450" y="2255231"/>
            <a:ext cx="1881300" cy="214800"/>
          </a:xfrm>
          <a:prstGeom prst="roundRect">
            <a:avLst>
              <a:gd fmla="val 0" name="adj"/>
            </a:avLst>
          </a:prstGeom>
          <a:solidFill>
            <a:srgbClr val="59A1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75" name="Shape 275"/>
          <p:cNvSpPr/>
          <p:nvPr/>
        </p:nvSpPr>
        <p:spPr>
          <a:xfrm>
            <a:off x="1326450" y="2552106"/>
            <a:ext cx="1881300" cy="214800"/>
          </a:xfrm>
          <a:prstGeom prst="roundRect">
            <a:avLst>
              <a:gd fmla="val 0" name="adj"/>
            </a:avLst>
          </a:prstGeom>
          <a:solidFill>
            <a:srgbClr val="59A1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76" name="Shape 276"/>
          <p:cNvSpPr/>
          <p:nvPr/>
        </p:nvSpPr>
        <p:spPr>
          <a:xfrm>
            <a:off x="7313577" y="3228781"/>
            <a:ext cx="1500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77" name="Shape 277"/>
          <p:cNvCxnSpPr/>
          <p:nvPr/>
        </p:nvCxnSpPr>
        <p:spPr>
          <a:xfrm>
            <a:off x="8813875" y="977325"/>
            <a:ext cx="0" cy="2893500"/>
          </a:xfrm>
          <a:prstGeom prst="straightConnector1">
            <a:avLst/>
          </a:prstGeom>
          <a:noFill/>
          <a:ln cap="flat" cmpd="sng" w="9525">
            <a:solidFill>
              <a:srgbClr val="939598"/>
            </a:solidFill>
            <a:prstDash val="dot"/>
            <a:round/>
            <a:headEnd len="med" w="med" type="none"/>
            <a:tailEnd len="med" w="med" type="none"/>
          </a:ln>
        </p:spPr>
      </p:cxnSp>
      <p:sp>
        <p:nvSpPr>
          <p:cNvPr id="278" name="Shape 278"/>
          <p:cNvSpPr/>
          <p:nvPr/>
        </p:nvSpPr>
        <p:spPr>
          <a:xfrm>
            <a:off x="6216263" y="641550"/>
            <a:ext cx="142500" cy="142500"/>
          </a:xfrm>
          <a:prstGeom prst="rect">
            <a:avLst/>
          </a:prstGeom>
          <a:solidFill>
            <a:srgbClr val="29526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9" name="Shape 279"/>
          <p:cNvSpPr txBox="1"/>
          <p:nvPr/>
        </p:nvSpPr>
        <p:spPr>
          <a:xfrm>
            <a:off x="6327286" y="536775"/>
            <a:ext cx="9723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80" name="Shape 280"/>
          <p:cNvSpPr txBox="1"/>
          <p:nvPr/>
        </p:nvSpPr>
        <p:spPr>
          <a:xfrm>
            <a:off x="7040238" y="536775"/>
            <a:ext cx="10719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81" name="Shape 281"/>
          <p:cNvSpPr/>
          <p:nvPr/>
        </p:nvSpPr>
        <p:spPr>
          <a:xfrm>
            <a:off x="6929213" y="641550"/>
            <a:ext cx="142500" cy="142500"/>
          </a:xfrm>
          <a:prstGeom prst="rect">
            <a:avLst/>
          </a:prstGeom>
          <a:solidFill>
            <a:srgbClr val="6AB1D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2" name="Shape 282"/>
          <p:cNvSpPr txBox="1"/>
          <p:nvPr/>
        </p:nvSpPr>
        <p:spPr>
          <a:xfrm>
            <a:off x="8301731" y="536775"/>
            <a:ext cx="1071900" cy="340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83" name="Shape 283"/>
          <p:cNvSpPr/>
          <p:nvPr/>
        </p:nvSpPr>
        <p:spPr>
          <a:xfrm>
            <a:off x="8190706" y="641550"/>
            <a:ext cx="142500" cy="142500"/>
          </a:xfrm>
          <a:prstGeom prst="rect">
            <a:avLst/>
          </a:prstGeom>
          <a:solidFill>
            <a:srgbClr val="40D7C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284" name="Shape 284"/>
          <p:cNvCxnSpPr/>
          <p:nvPr/>
        </p:nvCxnSpPr>
        <p:spPr>
          <a:xfrm>
            <a:off x="381150" y="3849525"/>
            <a:ext cx="8435100" cy="0"/>
          </a:xfrm>
          <a:prstGeom prst="straightConnector1">
            <a:avLst/>
          </a:prstGeom>
          <a:noFill/>
          <a:ln cap="flat" cmpd="sng" w="9525">
            <a:solidFill>
              <a:srgbClr val="939598"/>
            </a:solidFill>
            <a:prstDash val="dot"/>
            <a:round/>
            <a:headEnd len="med" w="med" type="none"/>
            <a:tailEnd len="med" w="med" type="none"/>
          </a:ln>
        </p:spPr>
      </p:cxnSp>
      <p:cxnSp>
        <p:nvCxnSpPr>
          <p:cNvPr id="285" name="Shape 285"/>
          <p:cNvCxnSpPr/>
          <p:nvPr/>
        </p:nvCxnSpPr>
        <p:spPr>
          <a:xfrm>
            <a:off x="381150" y="977325"/>
            <a:ext cx="8435100" cy="0"/>
          </a:xfrm>
          <a:prstGeom prst="straightConnector1">
            <a:avLst/>
          </a:prstGeom>
          <a:noFill/>
          <a:ln cap="flat" cmpd="sng" w="9525">
            <a:solidFill>
              <a:srgbClr val="939598"/>
            </a:solidFill>
            <a:prstDash val="dot"/>
            <a:round/>
            <a:headEnd len="med" w="med" type="none"/>
            <a:tailEnd len="med" w="med" type="none"/>
          </a:ln>
        </p:spPr>
      </p:cxnSp>
      <p:cxnSp>
        <p:nvCxnSpPr>
          <p:cNvPr id="286" name="Shape 286"/>
          <p:cNvCxnSpPr/>
          <p:nvPr/>
        </p:nvCxnSpPr>
        <p:spPr>
          <a:xfrm>
            <a:off x="381150" y="2017875"/>
            <a:ext cx="8435100" cy="0"/>
          </a:xfrm>
          <a:prstGeom prst="straightConnector1">
            <a:avLst/>
          </a:prstGeom>
          <a:noFill/>
          <a:ln cap="flat" cmpd="sng" w="9525">
            <a:solidFill>
              <a:srgbClr val="939598"/>
            </a:solidFill>
            <a:prstDash val="dot"/>
            <a:round/>
            <a:headEnd len="med" w="med" type="none"/>
            <a:tailEnd len="med" w="med" type="none"/>
          </a:ln>
        </p:spPr>
      </p:cxnSp>
      <p:cxnSp>
        <p:nvCxnSpPr>
          <p:cNvPr id="287" name="Shape 287"/>
          <p:cNvCxnSpPr/>
          <p:nvPr/>
        </p:nvCxnSpPr>
        <p:spPr>
          <a:xfrm>
            <a:off x="381150" y="2987150"/>
            <a:ext cx="8435100" cy="0"/>
          </a:xfrm>
          <a:prstGeom prst="straightConnector1">
            <a:avLst/>
          </a:prstGeom>
          <a:noFill/>
          <a:ln cap="flat" cmpd="sng" w="9525">
            <a:solidFill>
              <a:srgbClr val="939598"/>
            </a:solidFill>
            <a:prstDash val="dot"/>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42.xml"/><Relationship Id="rId11" Type="http://schemas.openxmlformats.org/officeDocument/2006/relationships/slideLayout" Target="../slideLayouts/slideLayout33.xml"/><Relationship Id="rId22" Type="http://schemas.openxmlformats.org/officeDocument/2006/relationships/slideLayout" Target="../slideLayouts/slideLayout44.xml"/><Relationship Id="rId10" Type="http://schemas.openxmlformats.org/officeDocument/2006/relationships/slideLayout" Target="../slideLayouts/slideLayout32.xml"/><Relationship Id="rId21" Type="http://schemas.openxmlformats.org/officeDocument/2006/relationships/slideLayout" Target="../slideLayouts/slideLayout43.xml"/><Relationship Id="rId13" Type="http://schemas.openxmlformats.org/officeDocument/2006/relationships/slideLayout" Target="../slideLayouts/slideLayout35.xml"/><Relationship Id="rId12" Type="http://schemas.openxmlformats.org/officeDocument/2006/relationships/slideLayout" Target="../slideLayouts/slideLayout34.xml"/><Relationship Id="rId23" Type="http://schemas.openxmlformats.org/officeDocument/2006/relationships/theme" Target="../theme/theme2.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5" Type="http://schemas.openxmlformats.org/officeDocument/2006/relationships/slideLayout" Target="../slideLayouts/slideLayout37.xml"/><Relationship Id="rId14" Type="http://schemas.openxmlformats.org/officeDocument/2006/relationships/slideLayout" Target="../slideLayouts/slideLayout36.xml"/><Relationship Id="rId17" Type="http://schemas.openxmlformats.org/officeDocument/2006/relationships/slideLayout" Target="../slideLayouts/slideLayout39.xml"/><Relationship Id="rId16" Type="http://schemas.openxmlformats.org/officeDocument/2006/relationships/slideLayout" Target="../slideLayouts/slideLayout38.xml"/><Relationship Id="rId5" Type="http://schemas.openxmlformats.org/officeDocument/2006/relationships/slideLayout" Target="../slideLayouts/slideLayout27.xml"/><Relationship Id="rId19" Type="http://schemas.openxmlformats.org/officeDocument/2006/relationships/slideLayout" Target="../slideLayouts/slideLayout41.xml"/><Relationship Id="rId6" Type="http://schemas.openxmlformats.org/officeDocument/2006/relationships/slideLayout" Target="../slideLayouts/slideLayout28.xml"/><Relationship Id="rId18" Type="http://schemas.openxmlformats.org/officeDocument/2006/relationships/slideLayout" Target="../slideLayouts/slideLayout40.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p:txBody>
      </p:sp>
      <p:sp>
        <p:nvSpPr>
          <p:cNvPr id="52" name="Shape 5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53" name="Shape 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95" name="Shape 95"/>
        <p:cNvGrpSpPr/>
        <p:nvPr/>
      </p:nvGrpSpPr>
      <p:grpSpPr>
        <a:xfrm>
          <a:off x="0" y="0"/>
          <a:ext cx="0" cy="0"/>
          <a:chOff x="0" y="0"/>
          <a:chExt cx="0" cy="0"/>
        </a:xfrm>
      </p:grpSpPr>
      <p:sp>
        <p:nvSpPr>
          <p:cNvPr id="96" name="Shape 96"/>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lstStyle>
            <a:lvl1pPr lvl="0" rtl="0">
              <a:spcBef>
                <a:spcPts val="0"/>
              </a:spcBef>
              <a:spcAft>
                <a:spcPts val="0"/>
              </a:spcAft>
              <a:buClr>
                <a:schemeClr val="dk1"/>
              </a:buClr>
              <a:buSzPts val="3600"/>
              <a:buNone/>
              <a:defRPr b="1" sz="3600">
                <a:solidFill>
                  <a:schemeClr val="dk1"/>
                </a:solidFill>
              </a:defRPr>
            </a:lvl1pPr>
            <a:lvl2pPr lvl="1" rtl="0">
              <a:spcBef>
                <a:spcPts val="0"/>
              </a:spcBef>
              <a:spcAft>
                <a:spcPts val="0"/>
              </a:spcAft>
              <a:buClr>
                <a:schemeClr val="dk1"/>
              </a:buClr>
              <a:buSzPts val="3600"/>
              <a:buNone/>
              <a:defRPr b="1" sz="3600">
                <a:solidFill>
                  <a:schemeClr val="dk1"/>
                </a:solidFill>
              </a:defRPr>
            </a:lvl2pPr>
            <a:lvl3pPr lvl="2" rtl="0">
              <a:spcBef>
                <a:spcPts val="0"/>
              </a:spcBef>
              <a:spcAft>
                <a:spcPts val="0"/>
              </a:spcAft>
              <a:buClr>
                <a:schemeClr val="dk1"/>
              </a:buClr>
              <a:buSzPts val="3600"/>
              <a:buNone/>
              <a:defRPr b="1" sz="3600">
                <a:solidFill>
                  <a:schemeClr val="dk1"/>
                </a:solidFill>
              </a:defRPr>
            </a:lvl3pPr>
            <a:lvl4pPr lvl="3" rtl="0">
              <a:spcBef>
                <a:spcPts val="0"/>
              </a:spcBef>
              <a:spcAft>
                <a:spcPts val="0"/>
              </a:spcAft>
              <a:buClr>
                <a:schemeClr val="dk1"/>
              </a:buClr>
              <a:buSzPts val="3600"/>
              <a:buNone/>
              <a:defRPr b="1" sz="3600">
                <a:solidFill>
                  <a:schemeClr val="dk1"/>
                </a:solidFill>
              </a:defRPr>
            </a:lvl4pPr>
            <a:lvl5pPr lvl="4" rtl="0">
              <a:spcBef>
                <a:spcPts val="0"/>
              </a:spcBef>
              <a:spcAft>
                <a:spcPts val="0"/>
              </a:spcAft>
              <a:buClr>
                <a:schemeClr val="dk1"/>
              </a:buClr>
              <a:buSzPts val="3600"/>
              <a:buNone/>
              <a:defRPr b="1" sz="3600">
                <a:solidFill>
                  <a:schemeClr val="dk1"/>
                </a:solidFill>
              </a:defRPr>
            </a:lvl5pPr>
            <a:lvl6pPr lvl="5" rtl="0">
              <a:spcBef>
                <a:spcPts val="0"/>
              </a:spcBef>
              <a:spcAft>
                <a:spcPts val="0"/>
              </a:spcAft>
              <a:buClr>
                <a:schemeClr val="dk1"/>
              </a:buClr>
              <a:buSzPts val="3600"/>
              <a:buNone/>
              <a:defRPr b="1" sz="3600">
                <a:solidFill>
                  <a:schemeClr val="dk1"/>
                </a:solidFill>
              </a:defRPr>
            </a:lvl6pPr>
            <a:lvl7pPr lvl="6" rtl="0">
              <a:spcBef>
                <a:spcPts val="0"/>
              </a:spcBef>
              <a:spcAft>
                <a:spcPts val="0"/>
              </a:spcAft>
              <a:buClr>
                <a:schemeClr val="dk1"/>
              </a:buClr>
              <a:buSzPts val="3600"/>
              <a:buNone/>
              <a:defRPr b="1" sz="3600">
                <a:solidFill>
                  <a:schemeClr val="dk1"/>
                </a:solidFill>
              </a:defRPr>
            </a:lvl7pPr>
            <a:lvl8pPr lvl="7" rtl="0">
              <a:spcBef>
                <a:spcPts val="0"/>
              </a:spcBef>
              <a:spcAft>
                <a:spcPts val="0"/>
              </a:spcAft>
              <a:buClr>
                <a:schemeClr val="dk1"/>
              </a:buClr>
              <a:buSzPts val="3600"/>
              <a:buNone/>
              <a:defRPr b="1" sz="3600">
                <a:solidFill>
                  <a:schemeClr val="dk1"/>
                </a:solidFill>
              </a:defRPr>
            </a:lvl8pPr>
            <a:lvl9pPr lvl="8" rtl="0">
              <a:spcBef>
                <a:spcPts val="0"/>
              </a:spcBef>
              <a:spcAft>
                <a:spcPts val="0"/>
              </a:spcAft>
              <a:buClr>
                <a:schemeClr val="dk1"/>
              </a:buClr>
              <a:buSzPts val="3600"/>
              <a:buNone/>
              <a:defRPr b="1" sz="3600">
                <a:solidFill>
                  <a:schemeClr val="dk1"/>
                </a:solidFill>
              </a:defRPr>
            </a:lvl9pPr>
          </a:lstStyle>
          <a:p/>
        </p:txBody>
      </p:sp>
      <p:sp>
        <p:nvSpPr>
          <p:cNvPr id="97" name="Shape 9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lstStyle>
            <a:lvl1pPr indent="-419100" lvl="0" marL="457200" rtl="0">
              <a:spcBef>
                <a:spcPts val="600"/>
              </a:spcBef>
              <a:spcAft>
                <a:spcPts val="0"/>
              </a:spcAft>
              <a:buClr>
                <a:schemeClr val="dk1"/>
              </a:buClr>
              <a:buSzPts val="3000"/>
              <a:buChar char="●"/>
              <a:defRPr sz="3000">
                <a:solidFill>
                  <a:schemeClr val="dk1"/>
                </a:solidFill>
              </a:defRPr>
            </a:lvl1pPr>
            <a:lvl2pPr indent="-381000" lvl="1" marL="914400" rtl="0">
              <a:spcBef>
                <a:spcPts val="0"/>
              </a:spcBef>
              <a:spcAft>
                <a:spcPts val="0"/>
              </a:spcAft>
              <a:buClr>
                <a:schemeClr val="dk1"/>
              </a:buClr>
              <a:buSzPts val="2400"/>
              <a:buChar char="○"/>
              <a:defRPr sz="2400">
                <a:solidFill>
                  <a:schemeClr val="dk1"/>
                </a:solidFill>
              </a:defRPr>
            </a:lvl2pPr>
            <a:lvl3pPr indent="-381000" lvl="2" marL="1371600" rtl="0">
              <a:spcBef>
                <a:spcPts val="0"/>
              </a:spcBef>
              <a:spcAft>
                <a:spcPts val="0"/>
              </a:spcAft>
              <a:buClr>
                <a:schemeClr val="dk1"/>
              </a:buClr>
              <a:buSzPts val="2400"/>
              <a:buChar char="■"/>
              <a:defRPr sz="2400">
                <a:solidFill>
                  <a:schemeClr val="dk1"/>
                </a:solidFill>
              </a:defRPr>
            </a:lvl3pPr>
            <a:lvl4pPr indent="-342900" lvl="3" marL="1828800" rtl="0">
              <a:spcBef>
                <a:spcPts val="0"/>
              </a:spcBef>
              <a:spcAft>
                <a:spcPts val="0"/>
              </a:spcAft>
              <a:buClr>
                <a:schemeClr val="dk1"/>
              </a:buClr>
              <a:buSzPts val="1800"/>
              <a:buChar char="●"/>
              <a:defRPr sz="1800">
                <a:solidFill>
                  <a:schemeClr val="dk1"/>
                </a:solidFill>
              </a:defRPr>
            </a:lvl4pPr>
            <a:lvl5pPr indent="-342900" lvl="4" marL="2286000" rtl="0">
              <a:spcBef>
                <a:spcPts val="0"/>
              </a:spcBef>
              <a:spcAft>
                <a:spcPts val="0"/>
              </a:spcAft>
              <a:buClr>
                <a:schemeClr val="dk1"/>
              </a:buClr>
              <a:buSzPts val="1800"/>
              <a:buChar char="○"/>
              <a:defRPr sz="1800">
                <a:solidFill>
                  <a:schemeClr val="dk1"/>
                </a:solidFill>
              </a:defRPr>
            </a:lvl5pPr>
            <a:lvl6pPr indent="-342900" lvl="5" marL="2743200" rtl="0">
              <a:spcBef>
                <a:spcPts val="0"/>
              </a:spcBef>
              <a:spcAft>
                <a:spcPts val="0"/>
              </a:spcAft>
              <a:buClr>
                <a:schemeClr val="dk1"/>
              </a:buClr>
              <a:buSzPts val="1800"/>
              <a:buChar char="■"/>
              <a:defRPr sz="1800">
                <a:solidFill>
                  <a:schemeClr val="dk1"/>
                </a:solidFill>
              </a:defRPr>
            </a:lvl6pPr>
            <a:lvl7pPr indent="-342900" lvl="6" marL="3200400" rtl="0">
              <a:spcBef>
                <a:spcPts val="0"/>
              </a:spcBef>
              <a:spcAft>
                <a:spcPts val="0"/>
              </a:spcAft>
              <a:buClr>
                <a:schemeClr val="dk1"/>
              </a:buClr>
              <a:buSzPts val="1800"/>
              <a:buChar char="●"/>
              <a:defRPr sz="1800">
                <a:solidFill>
                  <a:schemeClr val="dk1"/>
                </a:solidFill>
              </a:defRPr>
            </a:lvl7pPr>
            <a:lvl8pPr indent="-342900" lvl="7" marL="3657600" rtl="0">
              <a:spcBef>
                <a:spcPts val="0"/>
              </a:spcBef>
              <a:spcAft>
                <a:spcPts val="0"/>
              </a:spcAft>
              <a:buClr>
                <a:schemeClr val="dk1"/>
              </a:buClr>
              <a:buSzPts val="1800"/>
              <a:buChar char="○"/>
              <a:defRPr sz="1800">
                <a:solidFill>
                  <a:schemeClr val="dk1"/>
                </a:solidFill>
              </a:defRPr>
            </a:lvl8pPr>
            <a:lvl9pPr indent="-342900" lvl="8" marL="4114800" rtl="0">
              <a:spcBef>
                <a:spcPts val="0"/>
              </a:spcBef>
              <a:spcAft>
                <a:spcPts val="0"/>
              </a:spcAft>
              <a:buClr>
                <a:schemeClr val="dk1"/>
              </a:buClr>
              <a:buSzPts val="1800"/>
              <a:buChar char="■"/>
              <a:defRPr sz="18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Shape 292"/>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a:solidFill>
                  <a:srgbClr val="295269"/>
                </a:solidFill>
              </a:rPr>
              <a:t>SQL Capstone Templates</a:t>
            </a:r>
            <a:endParaRPr b="1">
              <a:solidFill>
                <a:srgbClr val="295269"/>
              </a:solidFill>
              <a:latin typeface="Roboto"/>
              <a:ea typeface="Roboto"/>
              <a:cs typeface="Roboto"/>
              <a:sym typeface="Roboto"/>
            </a:endParaRPr>
          </a:p>
        </p:txBody>
      </p:sp>
      <p:sp>
        <p:nvSpPr>
          <p:cNvPr id="293" name="Shape 293"/>
          <p:cNvSpPr txBox="1"/>
          <p:nvPr/>
        </p:nvSpPr>
        <p:spPr>
          <a:xfrm>
            <a:off x="311700" y="1265275"/>
            <a:ext cx="8061300" cy="32565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1100"/>
              </a:spcBef>
              <a:spcAft>
                <a:spcPts val="0"/>
              </a:spcAft>
              <a:buNone/>
            </a:pPr>
            <a:r>
              <a:rPr lang="en" sz="2400">
                <a:solidFill>
                  <a:srgbClr val="222222"/>
                </a:solidFill>
                <a:highlight>
                  <a:srgbClr val="FFFFFF"/>
                </a:highlight>
                <a:latin typeface="Roboto"/>
                <a:ea typeface="Roboto"/>
                <a:cs typeface="Roboto"/>
                <a:sym typeface="Roboto"/>
              </a:rPr>
              <a:t>You can use these templates in the capstone presentation for Learn SQL from Scratch!</a:t>
            </a:r>
            <a:endParaRPr sz="2400">
              <a:solidFill>
                <a:srgbClr val="222222"/>
              </a:solidFill>
              <a:highlight>
                <a:srgbClr val="FFFFFF"/>
              </a:highlight>
              <a:latin typeface="Roboto"/>
              <a:ea typeface="Roboto"/>
              <a:cs typeface="Roboto"/>
              <a:sym typeface="Roboto"/>
            </a:endParaRPr>
          </a:p>
          <a:p>
            <a:pPr indent="0" lvl="0" marL="0" marR="0" rtl="0" algn="l">
              <a:lnSpc>
                <a:spcPct val="115000"/>
              </a:lnSpc>
              <a:spcBef>
                <a:spcPts val="1100"/>
              </a:spcBef>
              <a:spcAft>
                <a:spcPts val="0"/>
              </a:spcAft>
              <a:buNone/>
            </a:pPr>
            <a:r>
              <a:t/>
            </a:r>
            <a:endParaRPr sz="2400">
              <a:solidFill>
                <a:srgbClr val="222222"/>
              </a:solidFill>
              <a:highlight>
                <a:srgbClr val="FFFFFF"/>
              </a:highlight>
              <a:latin typeface="Roboto"/>
              <a:ea typeface="Roboto"/>
              <a:cs typeface="Roboto"/>
              <a:sym typeface="Roboto"/>
            </a:endParaRPr>
          </a:p>
          <a:p>
            <a:pPr indent="0" lvl="0" marL="0" marR="0" rtl="0" algn="l">
              <a:lnSpc>
                <a:spcPct val="115000"/>
              </a:lnSpc>
              <a:spcBef>
                <a:spcPts val="1100"/>
              </a:spcBef>
              <a:spcAft>
                <a:spcPts val="1100"/>
              </a:spcAft>
              <a:buNone/>
            </a:pPr>
            <a:r>
              <a:rPr lang="en" sz="2400">
                <a:solidFill>
                  <a:srgbClr val="222222"/>
                </a:solidFill>
                <a:highlight>
                  <a:srgbClr val="FFFFFF"/>
                </a:highlight>
                <a:latin typeface="Roboto"/>
                <a:ea typeface="Roboto"/>
                <a:cs typeface="Roboto"/>
                <a:sym typeface="Roboto"/>
              </a:rPr>
              <a:t>Copy the ones you'd like to use and write in your own content.</a:t>
            </a:r>
            <a:endParaRPr sz="2400">
              <a:solidFill>
                <a:srgbClr val="222222"/>
              </a:solidFill>
              <a:highlight>
                <a:srgbClr val="FFFFFF"/>
              </a:highlight>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95269"/>
        </a:solidFill>
      </p:bgPr>
    </p:bg>
    <p:spTree>
      <p:nvGrpSpPr>
        <p:cNvPr id="297" name="Shape 297"/>
        <p:cNvGrpSpPr/>
        <p:nvPr/>
      </p:nvGrpSpPr>
      <p:grpSpPr>
        <a:xfrm>
          <a:off x="0" y="0"/>
          <a:ext cx="0" cy="0"/>
          <a:chOff x="0" y="0"/>
          <a:chExt cx="0" cy="0"/>
        </a:xfrm>
      </p:grpSpPr>
      <p:sp>
        <p:nvSpPr>
          <p:cNvPr id="298" name="Shape 298"/>
          <p:cNvSpPr/>
          <p:nvPr/>
        </p:nvSpPr>
        <p:spPr>
          <a:xfrm>
            <a:off x="466813" y="2994050"/>
            <a:ext cx="8210374" cy="156146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Font typeface="Arial"/>
              <a:buNone/>
            </a:pPr>
            <a:r>
              <a:rPr lang="en" sz="5600">
                <a:solidFill>
                  <a:schemeClr val="lt1"/>
                </a:solidFill>
                <a:latin typeface="Roboto Black"/>
                <a:ea typeface="Roboto Black"/>
                <a:cs typeface="Roboto Black"/>
                <a:sym typeface="Roboto Black"/>
              </a:rPr>
              <a:t>Example Title Slide</a:t>
            </a:r>
            <a:endParaRPr sz="1200">
              <a:solidFill>
                <a:schemeClr val="lt1"/>
              </a:solidFill>
            </a:endParaRPr>
          </a:p>
          <a:p>
            <a:pPr indent="0" lvl="0" marL="0" rtl="0" algn="l">
              <a:spcBef>
                <a:spcPts val="0"/>
              </a:spcBef>
              <a:spcAft>
                <a:spcPts val="0"/>
              </a:spcAft>
              <a:buClr>
                <a:schemeClr val="dk1"/>
              </a:buClr>
              <a:buSzPts val="1100"/>
              <a:buFont typeface="Arial"/>
              <a:buNone/>
            </a:pPr>
            <a:r>
              <a:rPr lang="en" sz="2800">
                <a:solidFill>
                  <a:srgbClr val="EFEFEF"/>
                </a:solidFill>
                <a:latin typeface="Roboto Thin"/>
                <a:ea typeface="Roboto Thin"/>
                <a:cs typeface="Roboto Thin"/>
                <a:sym typeface="Roboto Thin"/>
              </a:rPr>
              <a:t>Learn SQL from Scratch</a:t>
            </a:r>
            <a:endParaRPr sz="5600">
              <a:solidFill>
                <a:schemeClr val="lt1"/>
              </a:solidFill>
              <a:latin typeface="Dosis"/>
              <a:ea typeface="Dosis"/>
              <a:cs typeface="Dosis"/>
              <a:sym typeface="Dosis"/>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Shape 304"/>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a:solidFill>
                  <a:srgbClr val="295269"/>
                </a:solidFill>
              </a:rPr>
              <a:t>Example Table of Contents</a:t>
            </a:r>
            <a:endParaRPr b="1">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anchorCtr="0" anchor="ctr" bIns="91425" lIns="91425" spcFirstLastPara="1" rIns="91425" wrap="square" tIns="91425">
            <a:noAutofit/>
          </a:bodyPr>
          <a:lstStyle/>
          <a:p>
            <a:pPr indent="-381000" lvl="0" marL="457200" marR="0" rtl="0" algn="l">
              <a:lnSpc>
                <a:spcPct val="115000"/>
              </a:lnSpc>
              <a:spcBef>
                <a:spcPts val="110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Get familiar with Codeflix</a:t>
            </a:r>
            <a:endParaRPr sz="2400">
              <a:solidFill>
                <a:srgbClr val="222222"/>
              </a:solidFill>
              <a:highlight>
                <a:srgbClr val="FFFFFF"/>
              </a:highlight>
              <a:latin typeface="Roboto"/>
              <a:ea typeface="Roboto"/>
              <a:cs typeface="Roboto"/>
              <a:sym typeface="Roboto"/>
            </a:endParaRPr>
          </a:p>
          <a:p>
            <a:pPr indent="-381000" lvl="0" marL="457200" marR="0" rtl="0" algn="l">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What is the overall churn rate by month?</a:t>
            </a:r>
            <a:endParaRPr sz="2400">
              <a:solidFill>
                <a:srgbClr val="222222"/>
              </a:solidFill>
              <a:highlight>
                <a:srgbClr val="FFFFFF"/>
              </a:highlight>
              <a:latin typeface="Roboto"/>
              <a:ea typeface="Roboto"/>
              <a:cs typeface="Roboto"/>
              <a:sym typeface="Roboto"/>
            </a:endParaRPr>
          </a:p>
          <a:p>
            <a:pPr indent="-381000" lvl="0" marL="457200" marR="0" rtl="0" algn="l">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Compare the churn rates between segments</a:t>
            </a:r>
            <a:endParaRPr sz="2400">
              <a:solidFill>
                <a:srgbClr val="222222"/>
              </a:solidFill>
              <a:highlight>
                <a:srgbClr val="FFFFFF"/>
              </a:highlight>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04056">
            <a:alpha val="82490"/>
          </a:srgbClr>
        </a:solidFill>
      </p:bgPr>
    </p:bg>
    <p:spTree>
      <p:nvGrpSpPr>
        <p:cNvPr id="309" name="Shape 309"/>
        <p:cNvGrpSpPr/>
        <p:nvPr/>
      </p:nvGrpSpPr>
      <p:grpSpPr>
        <a:xfrm>
          <a:off x="0" y="0"/>
          <a:ext cx="0" cy="0"/>
          <a:chOff x="0" y="0"/>
          <a:chExt cx="0" cy="0"/>
        </a:xfrm>
      </p:grpSpPr>
      <p:sp>
        <p:nvSpPr>
          <p:cNvPr id="310" name="Shape 310"/>
          <p:cNvSpPr/>
          <p:nvPr/>
        </p:nvSpPr>
        <p:spPr>
          <a:xfrm>
            <a:off x="359000" y="1791013"/>
            <a:ext cx="8512058" cy="1561464"/>
          </a:xfrm>
          <a:custGeom>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rtl="0" algn="ctr">
              <a:spcBef>
                <a:spcPts val="0"/>
              </a:spcBef>
              <a:spcAft>
                <a:spcPts val="0"/>
              </a:spcAft>
              <a:buClr>
                <a:schemeClr val="dk1"/>
              </a:buClr>
              <a:buSzPts val="1100"/>
              <a:buFont typeface="Arial"/>
              <a:buNone/>
            </a:pPr>
            <a:r>
              <a:rPr lang="en" sz="4800">
                <a:solidFill>
                  <a:schemeClr val="lt1"/>
                </a:solidFill>
                <a:latin typeface="Roboto Black"/>
                <a:ea typeface="Roboto Black"/>
                <a:cs typeface="Roboto Black"/>
                <a:sym typeface="Roboto Black"/>
              </a:rPr>
              <a:t>1. Example Section Title</a:t>
            </a:r>
            <a:endParaRPr sz="4800">
              <a:solidFill>
                <a:schemeClr val="lt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rtl="0">
              <a:spcBef>
                <a:spcPts val="0"/>
              </a:spcBef>
              <a:spcAft>
                <a:spcPts val="0"/>
              </a:spcAft>
              <a:buNone/>
            </a:pPr>
            <a:r>
              <a:rPr b="1" lang="en" sz="2400">
                <a:solidFill>
                  <a:srgbClr val="295269"/>
                </a:solidFill>
                <a:latin typeface="Roboto"/>
                <a:ea typeface="Roboto"/>
                <a:cs typeface="Roboto"/>
                <a:sym typeface="Roboto"/>
              </a:rPr>
              <a:t>1.1 Example Slide, type 1</a:t>
            </a:r>
            <a:endParaRPr b="1" sz="2400">
              <a:solidFill>
                <a:srgbClr val="295269"/>
              </a:solidFill>
              <a:latin typeface="Roboto"/>
              <a:ea typeface="Roboto"/>
              <a:cs typeface="Roboto"/>
              <a:sym typeface="Roboto"/>
            </a:endParaRPr>
          </a:p>
        </p:txBody>
      </p:sp>
      <p:sp>
        <p:nvSpPr>
          <p:cNvPr id="316" name="Shape 316"/>
          <p:cNvSpPr txBox="1"/>
          <p:nvPr/>
        </p:nvSpPr>
        <p:spPr>
          <a:xfrm>
            <a:off x="177975" y="1201325"/>
            <a:ext cx="8520600" cy="18330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Lorem ipsum dolor sit amet, consectetur adipiscing elit, sed do eiusmod tempor incididunt ut labore et dolore magna aliqua. </a:t>
            </a:r>
            <a:endParaRPr sz="1200">
              <a:latin typeface="Roboto"/>
              <a:ea typeface="Roboto"/>
              <a:cs typeface="Roboto"/>
              <a:sym typeface="Roboto"/>
            </a:endParaRPr>
          </a:p>
          <a:p>
            <a:pPr indent="-304800" lvl="0" marL="457200" rtl="0">
              <a:lnSpc>
                <a:spcPct val="115000"/>
              </a:lnSpc>
              <a:spcBef>
                <a:spcPts val="0"/>
              </a:spcBef>
              <a:spcAft>
                <a:spcPts val="0"/>
              </a:spcAft>
              <a:buSzPts val="1200"/>
              <a:buFont typeface="Roboto"/>
              <a:buChar char="●"/>
            </a:pPr>
            <a:r>
              <a:rPr lang="en" sz="1200">
                <a:latin typeface="Roboto"/>
                <a:ea typeface="Roboto"/>
                <a:cs typeface="Roboto"/>
                <a:sym typeface="Roboto"/>
              </a:rPr>
              <a:t>Ut enim ad minim veniam, quis nostrud exercitation ullamco laboris nisi ut aliquip ex ea commodo consequat</a:t>
            </a:r>
            <a:endParaRPr sz="1200">
              <a:latin typeface="Roboto"/>
              <a:ea typeface="Roboto"/>
              <a:cs typeface="Roboto"/>
              <a:sym typeface="Roboto"/>
            </a:endParaRPr>
          </a:p>
          <a:p>
            <a:pPr indent="-304800" lvl="0" marL="457200" rtl="0">
              <a:lnSpc>
                <a:spcPct val="115000"/>
              </a:lnSpc>
              <a:spcBef>
                <a:spcPts val="0"/>
              </a:spcBef>
              <a:spcAft>
                <a:spcPts val="0"/>
              </a:spcAft>
              <a:buSzPts val="1200"/>
              <a:buFont typeface="Roboto"/>
              <a:buChar char="●"/>
            </a:pPr>
            <a:r>
              <a:rPr lang="en" sz="1200">
                <a:latin typeface="Roboto"/>
                <a:ea typeface="Roboto"/>
                <a:cs typeface="Roboto"/>
                <a:sym typeface="Roboto"/>
              </a:rPr>
              <a:t>Duis aute irure dolor in reprehenderit in voluptate velit esse cillum dolore eu fugiat nulla pariatur</a:t>
            </a:r>
            <a:endParaRPr sz="1200">
              <a:latin typeface="Roboto"/>
              <a:ea typeface="Roboto"/>
              <a:cs typeface="Roboto"/>
              <a:sym typeface="Roboto"/>
            </a:endParaRPr>
          </a:p>
          <a:p>
            <a:pPr indent="0" lvl="0" marL="0">
              <a:lnSpc>
                <a:spcPct val="115000"/>
              </a:lnSpc>
              <a:spcBef>
                <a:spcPts val="0"/>
              </a:spcBef>
              <a:spcAft>
                <a:spcPts val="0"/>
              </a:spcAft>
              <a:buClr>
                <a:schemeClr val="dk1"/>
              </a:buClr>
              <a:buSzPts val="1100"/>
              <a:buFont typeface="Arial"/>
              <a:buNone/>
            </a:pPr>
            <a:r>
              <a:t/>
            </a:r>
            <a:endParaRPr sz="1200">
              <a:latin typeface="Roboto"/>
              <a:ea typeface="Roboto"/>
              <a:cs typeface="Roboto"/>
              <a:sym typeface="Roboto"/>
            </a:endParaRPr>
          </a:p>
        </p:txBody>
      </p:sp>
      <p:graphicFrame>
        <p:nvGraphicFramePr>
          <p:cNvPr id="317" name="Shape 317"/>
          <p:cNvGraphicFramePr/>
          <p:nvPr/>
        </p:nvGraphicFramePr>
        <p:xfrm>
          <a:off x="177975" y="3189000"/>
          <a:ext cx="3000000" cy="3000000"/>
        </p:xfrm>
        <a:graphic>
          <a:graphicData uri="http://schemas.openxmlformats.org/drawingml/2006/table">
            <a:tbl>
              <a:tblPr>
                <a:noFill/>
                <a:tableStyleId>{F14BBDFB-8845-41A2-A73C-3C95C66B2FD1}</a:tableStyleId>
              </a:tblPr>
              <a:tblGrid>
                <a:gridCol w="1831400"/>
                <a:gridCol w="2345125"/>
                <a:gridCol w="2345125"/>
                <a:gridCol w="1998950"/>
              </a:tblGrid>
              <a:tr h="407950">
                <a:tc>
                  <a:txBody>
                    <a:bodyPr>
                      <a:noAutofit/>
                    </a:bodyPr>
                    <a:lstStyle/>
                    <a:p>
                      <a:pPr indent="0" lvl="0" marL="0" rtl="0">
                        <a:spcBef>
                          <a:spcPts val="0"/>
                        </a:spcBef>
                        <a:spcAft>
                          <a:spcPts val="0"/>
                        </a:spcAft>
                        <a:buNone/>
                      </a:pPr>
                      <a:r>
                        <a:rPr b="1" lang="en" sz="1000">
                          <a:solidFill>
                            <a:srgbClr val="FFFFFF"/>
                          </a:solidFill>
                        </a:rPr>
                        <a:t>column1</a:t>
                      </a:r>
                      <a:endParaRPr b="1" sz="1000">
                        <a:solidFill>
                          <a:srgbClr val="FFFFFF"/>
                        </a:solidFill>
                      </a:endParaRPr>
                    </a:p>
                  </a:txBody>
                  <a:tcPr marT="91425" marB="91425" marR="91425" marL="91425">
                    <a:solidFill>
                      <a:srgbClr val="204056">
                        <a:alpha val="82490"/>
                      </a:srgbClr>
                    </a:solidFill>
                  </a:tcPr>
                </a:tc>
                <a:tc>
                  <a:txBody>
                    <a:bodyPr>
                      <a:noAutofit/>
                    </a:bodyPr>
                    <a:lstStyle/>
                    <a:p>
                      <a:pPr indent="0" lvl="0" marL="0" rtl="0">
                        <a:spcBef>
                          <a:spcPts val="0"/>
                        </a:spcBef>
                        <a:spcAft>
                          <a:spcPts val="0"/>
                        </a:spcAft>
                        <a:buNone/>
                      </a:pPr>
                      <a:r>
                        <a:rPr b="1" lang="en" sz="1000">
                          <a:solidFill>
                            <a:srgbClr val="FFFFFF"/>
                          </a:solidFill>
                        </a:rPr>
                        <a:t>column2</a:t>
                      </a:r>
                      <a:endParaRPr b="1" sz="1000">
                        <a:solidFill>
                          <a:srgbClr val="FFFFFF"/>
                        </a:solidFill>
                      </a:endParaRPr>
                    </a:p>
                  </a:txBody>
                  <a:tcPr marT="91425" marB="91425" marR="91425" marL="91425">
                    <a:solidFill>
                      <a:srgbClr val="204056">
                        <a:alpha val="82490"/>
                      </a:srgbClr>
                    </a:solidFill>
                  </a:tcPr>
                </a:tc>
                <a:tc>
                  <a:txBody>
                    <a:bodyPr>
                      <a:noAutofit/>
                    </a:bodyPr>
                    <a:lstStyle/>
                    <a:p>
                      <a:pPr indent="0" lvl="0" marL="0" rtl="0">
                        <a:spcBef>
                          <a:spcPts val="0"/>
                        </a:spcBef>
                        <a:spcAft>
                          <a:spcPts val="0"/>
                        </a:spcAft>
                        <a:buNone/>
                      </a:pPr>
                      <a:r>
                        <a:rPr b="1" lang="en" sz="1000">
                          <a:solidFill>
                            <a:srgbClr val="FFFFFF"/>
                          </a:solidFill>
                        </a:rPr>
                        <a:t>column3</a:t>
                      </a:r>
                      <a:endParaRPr b="1" sz="1000">
                        <a:solidFill>
                          <a:srgbClr val="FFFFFF"/>
                        </a:solidFill>
                      </a:endParaRPr>
                    </a:p>
                  </a:txBody>
                  <a:tcPr marT="91425" marB="91425" marR="91425" marL="91425">
                    <a:solidFill>
                      <a:srgbClr val="204056">
                        <a:alpha val="82490"/>
                      </a:srgbClr>
                    </a:solidFill>
                  </a:tcPr>
                </a:tc>
                <a:tc>
                  <a:txBody>
                    <a:bodyPr>
                      <a:noAutofit/>
                    </a:bodyPr>
                    <a:lstStyle/>
                    <a:p>
                      <a:pPr indent="0" lvl="0" marL="0" rtl="0">
                        <a:spcBef>
                          <a:spcPts val="0"/>
                        </a:spcBef>
                        <a:spcAft>
                          <a:spcPts val="0"/>
                        </a:spcAft>
                        <a:buNone/>
                      </a:pPr>
                      <a:r>
                        <a:rPr b="1" lang="en" sz="1000">
                          <a:solidFill>
                            <a:srgbClr val="FFFFFF"/>
                          </a:solidFill>
                        </a:rPr>
                        <a:t>column4</a:t>
                      </a:r>
                      <a:endParaRPr b="1" sz="1000">
                        <a:solidFill>
                          <a:srgbClr val="FFFFFF"/>
                        </a:solidFill>
                      </a:endParaRPr>
                    </a:p>
                  </a:txBody>
                  <a:tcPr marT="91425" marB="91425" marR="91425" marL="91425">
                    <a:solidFill>
                      <a:srgbClr val="204056">
                        <a:alpha val="82490"/>
                      </a:srgbClr>
                    </a:solidFill>
                  </a:tcPr>
                </a:tc>
              </a:tr>
              <a:tr h="328375">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r>
              <a:tr h="328375">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r>
              <a:tr h="328375">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r>
              <a:tr h="328375">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rtl="0">
              <a:spcBef>
                <a:spcPts val="0"/>
              </a:spcBef>
              <a:spcAft>
                <a:spcPts val="0"/>
              </a:spcAft>
              <a:buNone/>
            </a:pPr>
            <a:r>
              <a:rPr b="1" lang="en" sz="2400">
                <a:solidFill>
                  <a:srgbClr val="295269"/>
                </a:solidFill>
                <a:latin typeface="Roboto"/>
                <a:ea typeface="Roboto"/>
                <a:cs typeface="Roboto"/>
                <a:sym typeface="Roboto"/>
              </a:rPr>
              <a:t>1.1 </a:t>
            </a:r>
            <a:r>
              <a:rPr b="1" lang="en" sz="2400">
                <a:solidFill>
                  <a:srgbClr val="295269"/>
                </a:solidFill>
                <a:latin typeface="Roboto"/>
                <a:ea typeface="Roboto"/>
                <a:cs typeface="Roboto"/>
                <a:sym typeface="Roboto"/>
              </a:rPr>
              <a:t>Example Slide, type 2</a:t>
            </a:r>
            <a:endParaRPr b="1" sz="240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sz="900">
                <a:latin typeface="Courier New"/>
                <a:ea typeface="Courier New"/>
                <a:cs typeface="Courier New"/>
                <a:sym typeface="Courier New"/>
              </a:rPr>
              <a:t>-- You can put your query here</a:t>
            </a:r>
            <a:endParaRPr sz="900">
              <a:latin typeface="Courier New"/>
              <a:ea typeface="Courier New"/>
              <a:cs typeface="Courier New"/>
              <a:sym typeface="Courier New"/>
            </a:endParaRPr>
          </a:p>
          <a:p>
            <a:pPr indent="0" lvl="0" marL="0">
              <a:spcBef>
                <a:spcPts val="0"/>
              </a:spcBef>
              <a:spcAft>
                <a:spcPts val="0"/>
              </a:spcAft>
              <a:buClr>
                <a:schemeClr val="dk1"/>
              </a:buClr>
              <a:buSzPts val="1100"/>
              <a:buFont typeface="Arial"/>
              <a:buNone/>
            </a:pPr>
            <a:r>
              <a:rPr lang="en" sz="900">
                <a:latin typeface="Courier New"/>
                <a:ea typeface="Courier New"/>
                <a:cs typeface="Courier New"/>
                <a:sym typeface="Courier New"/>
              </a:rPr>
              <a:t>SELECT *</a:t>
            </a:r>
            <a:endParaRPr sz="900">
              <a:latin typeface="Courier New"/>
              <a:ea typeface="Courier New"/>
              <a:cs typeface="Courier New"/>
              <a:sym typeface="Courier New"/>
            </a:endParaRPr>
          </a:p>
          <a:p>
            <a:pPr indent="0" lvl="0" marL="0">
              <a:spcBef>
                <a:spcPts val="0"/>
              </a:spcBef>
              <a:spcAft>
                <a:spcPts val="0"/>
              </a:spcAft>
              <a:buClr>
                <a:schemeClr val="dk1"/>
              </a:buClr>
              <a:buSzPts val="1100"/>
              <a:buFont typeface="Arial"/>
              <a:buNone/>
            </a:pPr>
            <a:r>
              <a:rPr lang="en" sz="900">
                <a:latin typeface="Courier New"/>
                <a:ea typeface="Courier New"/>
                <a:cs typeface="Courier New"/>
                <a:sym typeface="Courier New"/>
              </a:rPr>
              <a:t>FROM users</a:t>
            </a:r>
            <a:endParaRPr sz="900">
              <a:latin typeface="Courier New"/>
              <a:ea typeface="Courier New"/>
              <a:cs typeface="Courier New"/>
              <a:sym typeface="Courier New"/>
            </a:endParaRPr>
          </a:p>
          <a:p>
            <a:pPr indent="0" lvl="0" marL="0" rtl="0">
              <a:spcBef>
                <a:spcPts val="0"/>
              </a:spcBef>
              <a:spcAft>
                <a:spcPts val="0"/>
              </a:spcAft>
              <a:buClr>
                <a:schemeClr val="dk1"/>
              </a:buClr>
              <a:buSzPts val="1100"/>
              <a:buFont typeface="Arial"/>
              <a:buNone/>
            </a:pPr>
            <a:r>
              <a:rPr lang="en" sz="900">
                <a:latin typeface="Courier New"/>
                <a:ea typeface="Courier New"/>
                <a:cs typeface="Courier New"/>
                <a:sym typeface="Courier New"/>
              </a:rPr>
              <a:t>LIMIT 10;</a:t>
            </a:r>
            <a:endParaRPr sz="900">
              <a:latin typeface="Courier New"/>
              <a:ea typeface="Courier New"/>
              <a:cs typeface="Courier New"/>
              <a:sym typeface="Courier New"/>
            </a:endParaRPr>
          </a:p>
          <a:p>
            <a:pPr indent="0" lvl="0" marL="0" rtl="0">
              <a:spcBef>
                <a:spcPts val="0"/>
              </a:spcBef>
              <a:spcAft>
                <a:spcPts val="0"/>
              </a:spcAft>
              <a:buNone/>
            </a:pPr>
            <a:r>
              <a:t/>
            </a:r>
            <a:endParaRPr sz="90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Lorem ipsum dolor sit amet, consectetur adipiscing elit, sed do eiusmod tempor incididunt ut labore et dolore magna aliqua. </a:t>
            </a:r>
            <a:endParaRPr sz="1200">
              <a:latin typeface="Roboto"/>
              <a:ea typeface="Roboto"/>
              <a:cs typeface="Roboto"/>
              <a:sym typeface="Roboto"/>
            </a:endParaRPr>
          </a:p>
          <a:p>
            <a:pPr indent="-304800" lvl="0" marL="457200" rtl="0">
              <a:lnSpc>
                <a:spcPct val="115000"/>
              </a:lnSpc>
              <a:spcBef>
                <a:spcPts val="0"/>
              </a:spcBef>
              <a:spcAft>
                <a:spcPts val="0"/>
              </a:spcAft>
              <a:buSzPts val="1200"/>
              <a:buFont typeface="Roboto"/>
              <a:buChar char="●"/>
            </a:pPr>
            <a:r>
              <a:rPr lang="en" sz="1200">
                <a:latin typeface="Roboto"/>
                <a:ea typeface="Roboto"/>
                <a:cs typeface="Roboto"/>
                <a:sym typeface="Roboto"/>
              </a:rPr>
              <a:t>Ut enim ad minim veniam, quis nostrud exercitation ullamco laboris nisi ut aliquip ex ea commodo consequat</a:t>
            </a:r>
            <a:endParaRPr sz="1200">
              <a:latin typeface="Roboto"/>
              <a:ea typeface="Roboto"/>
              <a:cs typeface="Roboto"/>
              <a:sym typeface="Roboto"/>
            </a:endParaRPr>
          </a:p>
          <a:p>
            <a:pPr indent="-304800" lvl="0" marL="457200" rtl="0">
              <a:lnSpc>
                <a:spcPct val="115000"/>
              </a:lnSpc>
              <a:spcBef>
                <a:spcPts val="0"/>
              </a:spcBef>
              <a:spcAft>
                <a:spcPts val="0"/>
              </a:spcAft>
              <a:buSzPts val="1200"/>
              <a:buFont typeface="Roboto"/>
              <a:buChar char="●"/>
            </a:pPr>
            <a:r>
              <a:rPr lang="en" sz="1200">
                <a:latin typeface="Roboto"/>
                <a:ea typeface="Roboto"/>
                <a:cs typeface="Roboto"/>
                <a:sym typeface="Roboto"/>
              </a:rPr>
              <a:t>Duis aute irure dolor in reprehenderit in voluptate velit esse cillum dolore eu fugiat nulla pariatur</a:t>
            </a:r>
            <a:endParaRPr sz="1200">
              <a:latin typeface="Roboto"/>
              <a:ea typeface="Roboto"/>
              <a:cs typeface="Roboto"/>
              <a:sym typeface="Roboto"/>
            </a:endParaRPr>
          </a:p>
          <a:p>
            <a:pPr indent="0" lvl="0" marL="0" rtl="0">
              <a:lnSpc>
                <a:spcPct val="115000"/>
              </a:lnSpc>
              <a:spcBef>
                <a:spcPts val="0"/>
              </a:spcBef>
              <a:spcAft>
                <a:spcPts val="0"/>
              </a:spcAft>
              <a:buClr>
                <a:schemeClr val="dk1"/>
              </a:buClr>
              <a:buSzPts val="1100"/>
              <a:buFont typeface="Arial"/>
              <a:buNone/>
            </a:pPr>
            <a:r>
              <a:t/>
            </a:r>
            <a:endParaRPr sz="1200">
              <a:latin typeface="Roboto"/>
              <a:ea typeface="Roboto"/>
              <a:cs typeface="Roboto"/>
              <a:sym typeface="Roboto"/>
            </a:endParaRPr>
          </a:p>
        </p:txBody>
      </p:sp>
      <p:graphicFrame>
        <p:nvGraphicFramePr>
          <p:cNvPr id="325" name="Shape 325"/>
          <p:cNvGraphicFramePr/>
          <p:nvPr/>
        </p:nvGraphicFramePr>
        <p:xfrm>
          <a:off x="177975" y="3189000"/>
          <a:ext cx="3000000" cy="3000000"/>
        </p:xfrm>
        <a:graphic>
          <a:graphicData uri="http://schemas.openxmlformats.org/drawingml/2006/table">
            <a:tbl>
              <a:tblPr>
                <a:noFill/>
                <a:tableStyleId>{F14BBDFB-8845-41A2-A73C-3C95C66B2FD1}</a:tableStyleId>
              </a:tblPr>
              <a:tblGrid>
                <a:gridCol w="1459350"/>
                <a:gridCol w="1868700"/>
                <a:gridCol w="1592850"/>
              </a:tblGrid>
              <a:tr h="407950">
                <a:tc>
                  <a:txBody>
                    <a:bodyPr>
                      <a:noAutofit/>
                    </a:bodyPr>
                    <a:lstStyle/>
                    <a:p>
                      <a:pPr indent="0" lvl="0" marL="0" rtl="0">
                        <a:spcBef>
                          <a:spcPts val="0"/>
                        </a:spcBef>
                        <a:spcAft>
                          <a:spcPts val="0"/>
                        </a:spcAft>
                        <a:buNone/>
                      </a:pPr>
                      <a:r>
                        <a:rPr b="1" lang="en" sz="1000">
                          <a:solidFill>
                            <a:srgbClr val="FFFFFF"/>
                          </a:solidFill>
                        </a:rPr>
                        <a:t>column1</a:t>
                      </a:r>
                      <a:endParaRPr b="1" sz="1000">
                        <a:solidFill>
                          <a:srgbClr val="FFFFFF"/>
                        </a:solidFill>
                      </a:endParaRPr>
                    </a:p>
                  </a:txBody>
                  <a:tcPr marT="91425" marB="91425" marR="91425" marL="91425">
                    <a:solidFill>
                      <a:srgbClr val="204056">
                        <a:alpha val="82490"/>
                      </a:srgbClr>
                    </a:solidFill>
                  </a:tcPr>
                </a:tc>
                <a:tc>
                  <a:txBody>
                    <a:bodyPr>
                      <a:noAutofit/>
                    </a:bodyPr>
                    <a:lstStyle/>
                    <a:p>
                      <a:pPr indent="0" lvl="0" marL="0" rtl="0">
                        <a:spcBef>
                          <a:spcPts val="0"/>
                        </a:spcBef>
                        <a:spcAft>
                          <a:spcPts val="0"/>
                        </a:spcAft>
                        <a:buNone/>
                      </a:pPr>
                      <a:r>
                        <a:rPr b="1" lang="en" sz="1000">
                          <a:solidFill>
                            <a:srgbClr val="FFFFFF"/>
                          </a:solidFill>
                        </a:rPr>
                        <a:t>column2</a:t>
                      </a:r>
                      <a:endParaRPr b="1" sz="1000">
                        <a:solidFill>
                          <a:srgbClr val="FFFFFF"/>
                        </a:solidFill>
                      </a:endParaRPr>
                    </a:p>
                  </a:txBody>
                  <a:tcPr marT="91425" marB="91425" marR="91425" marL="91425">
                    <a:solidFill>
                      <a:srgbClr val="204056">
                        <a:alpha val="82490"/>
                      </a:srgbClr>
                    </a:solidFill>
                  </a:tcPr>
                </a:tc>
                <a:tc>
                  <a:txBody>
                    <a:bodyPr>
                      <a:noAutofit/>
                    </a:bodyPr>
                    <a:lstStyle/>
                    <a:p>
                      <a:pPr indent="0" lvl="0" marL="0" rtl="0">
                        <a:spcBef>
                          <a:spcPts val="0"/>
                        </a:spcBef>
                        <a:spcAft>
                          <a:spcPts val="0"/>
                        </a:spcAft>
                        <a:buNone/>
                      </a:pPr>
                      <a:r>
                        <a:rPr b="1" lang="en" sz="1000">
                          <a:solidFill>
                            <a:srgbClr val="FFFFFF"/>
                          </a:solidFill>
                        </a:rPr>
                        <a:t>column3</a:t>
                      </a:r>
                      <a:endParaRPr b="1" sz="1000">
                        <a:solidFill>
                          <a:srgbClr val="FFFFFF"/>
                        </a:solidFill>
                      </a:endParaRPr>
                    </a:p>
                  </a:txBody>
                  <a:tcPr marT="91425" marB="91425" marR="91425" marL="91425">
                    <a:solidFill>
                      <a:srgbClr val="204056">
                        <a:alpha val="82490"/>
                      </a:srgbClr>
                    </a:solidFill>
                  </a:tcPr>
                </a:tc>
              </a:tr>
              <a:tr h="328375">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r>
              <a:tr h="328375">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r>
              <a:tr h="328375">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c>
                  <a:txBody>
                    <a:bodyPr>
                      <a:noAutofit/>
                    </a:bodyPr>
                    <a:lstStyle/>
                    <a:p>
                      <a:pPr indent="0" lvl="0" marL="0" rtl="0">
                        <a:spcBef>
                          <a:spcPts val="0"/>
                        </a:spcBef>
                        <a:spcAft>
                          <a:spcPts val="0"/>
                        </a:spcAft>
                        <a:buNone/>
                      </a:pPr>
                      <a:r>
                        <a:t/>
                      </a:r>
                      <a:endParaRPr sz="800"/>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rtl="0">
              <a:spcBef>
                <a:spcPts val="0"/>
              </a:spcBef>
              <a:spcAft>
                <a:spcPts val="0"/>
              </a:spcAft>
              <a:buNone/>
            </a:pPr>
            <a:r>
              <a:rPr b="1" lang="en" sz="2400">
                <a:solidFill>
                  <a:srgbClr val="295269"/>
                </a:solidFill>
                <a:latin typeface="Roboto"/>
                <a:ea typeface="Roboto"/>
                <a:cs typeface="Roboto"/>
                <a:sym typeface="Roboto"/>
              </a:rPr>
              <a:t>1.1 </a:t>
            </a:r>
            <a:r>
              <a:rPr b="1" lang="en" sz="2400">
                <a:solidFill>
                  <a:srgbClr val="295269"/>
                </a:solidFill>
                <a:latin typeface="Roboto"/>
                <a:ea typeface="Roboto"/>
                <a:cs typeface="Roboto"/>
                <a:sym typeface="Roboto"/>
              </a:rPr>
              <a:t>Example Slide, type 3</a:t>
            </a:r>
            <a:endParaRPr b="1" sz="2400">
              <a:solidFill>
                <a:srgbClr val="295269"/>
              </a:solidFill>
              <a:latin typeface="Roboto"/>
              <a:ea typeface="Roboto"/>
              <a:cs typeface="Roboto"/>
              <a:sym typeface="Roboto"/>
            </a:endParaRPr>
          </a:p>
        </p:txBody>
      </p:sp>
      <p:sp>
        <p:nvSpPr>
          <p:cNvPr id="331" name="Shape 331"/>
          <p:cNvSpPr txBox="1"/>
          <p:nvPr/>
        </p:nvSpPr>
        <p:spPr>
          <a:xfrm>
            <a:off x="177975" y="1201325"/>
            <a:ext cx="4920900" cy="3847800"/>
          </a:xfrm>
          <a:prstGeom prst="rect">
            <a:avLst/>
          </a:prstGeom>
          <a:noFill/>
          <a:ln cap="flat" cmpd="sng" w="9525">
            <a:solidFill>
              <a:srgbClr val="B7B7B7"/>
            </a:solidFill>
            <a:prstDash val="solid"/>
            <a:round/>
            <a:headEnd len="sm" w="sm" type="none"/>
            <a:tailEnd len="sm" w="sm" type="none"/>
          </a:ln>
        </p:spPr>
        <p:txBody>
          <a:bodyPr anchorCtr="0" anchor="t" bIns="91425" lIns="171450" spcFirstLastPara="1" rIns="91425" wrap="square" tIns="91425">
            <a:noAutofit/>
          </a:bodyPr>
          <a:lstStyle/>
          <a:p>
            <a:pPr indent="-190500" lvl="0" marL="171450" rtl="0">
              <a:lnSpc>
                <a:spcPct val="115000"/>
              </a:lnSpc>
              <a:spcBef>
                <a:spcPts val="0"/>
              </a:spcBef>
              <a:spcAft>
                <a:spcPts val="0"/>
              </a:spcAft>
              <a:buSzPts val="1200"/>
              <a:buChar char="●"/>
            </a:pPr>
            <a:r>
              <a:rPr lang="en" sz="1200">
                <a:latin typeface="Roboto"/>
                <a:ea typeface="Roboto"/>
                <a:cs typeface="Roboto"/>
                <a:sym typeface="Roboto"/>
              </a:rPr>
              <a:t>Lorem ipsum dolor sit amet, consectetur adipiscing elit, sed do eiusmod tempor incididunt ut labore et dolore magna aliqua. Ut enim ad minim veniam, quis nostrud exercitation ullamco laboris nisi ut aliquip ex ea commodo consequat. </a:t>
            </a:r>
            <a:endParaRPr sz="1200">
              <a:latin typeface="Roboto"/>
              <a:ea typeface="Roboto"/>
              <a:cs typeface="Roboto"/>
              <a:sym typeface="Roboto"/>
            </a:endParaRPr>
          </a:p>
          <a:p>
            <a:pPr indent="-190500" lvl="0" marL="171450" rtl="0">
              <a:lnSpc>
                <a:spcPct val="115000"/>
              </a:lnSpc>
              <a:spcBef>
                <a:spcPts val="0"/>
              </a:spcBef>
              <a:spcAft>
                <a:spcPts val="0"/>
              </a:spcAft>
              <a:buSzPts val="1200"/>
              <a:buChar char="●"/>
            </a:pPr>
            <a:r>
              <a:rPr lang="en" sz="1200">
                <a:latin typeface="Roboto"/>
                <a:ea typeface="Roboto"/>
                <a:cs typeface="Roboto"/>
                <a:sym typeface="Roboto"/>
              </a:rPr>
              <a:t>Duis aute irure dolor in reprehenderit in voluptate velit esse cillum dolore eu fugiat nulla pariatur. Excepteur sint occaecat cupidatat non proident, sunt in culpa qui officia deserunt mollit anim id est laborum.</a:t>
            </a:r>
            <a:endParaRPr sz="1200">
              <a:latin typeface="Roboto"/>
              <a:ea typeface="Roboto"/>
              <a:cs typeface="Roboto"/>
              <a:sym typeface="Roboto"/>
            </a:endParaRPr>
          </a:p>
        </p:txBody>
      </p:sp>
      <p:graphicFrame>
        <p:nvGraphicFramePr>
          <p:cNvPr id="332" name="Shape 332"/>
          <p:cNvGraphicFramePr/>
          <p:nvPr/>
        </p:nvGraphicFramePr>
        <p:xfrm>
          <a:off x="5275700" y="1201263"/>
          <a:ext cx="3000000" cy="3000000"/>
        </p:xfrm>
        <a:graphic>
          <a:graphicData uri="http://schemas.openxmlformats.org/drawingml/2006/table">
            <a:tbl>
              <a:tblPr>
                <a:noFill/>
                <a:tableStyleId>{F14BBDFB-8845-41A2-A73C-3C95C66B2FD1}</a:tableStyleId>
              </a:tblPr>
              <a:tblGrid>
                <a:gridCol w="2127600"/>
                <a:gridCol w="1364625"/>
              </a:tblGrid>
              <a:tr h="331050">
                <a:tc>
                  <a:txBody>
                    <a:bodyPr>
                      <a:noAutofit/>
                    </a:bodyPr>
                    <a:lstStyle/>
                    <a:p>
                      <a:pPr indent="0" lvl="0" marL="0" rtl="0">
                        <a:spcBef>
                          <a:spcPts val="0"/>
                        </a:spcBef>
                        <a:spcAft>
                          <a:spcPts val="0"/>
                        </a:spcAft>
                        <a:buNone/>
                      </a:pPr>
                      <a:r>
                        <a:rPr b="1" lang="en" sz="1000">
                          <a:solidFill>
                            <a:srgbClr val="FFFFFF"/>
                          </a:solidFill>
                        </a:rPr>
                        <a:t>column1</a:t>
                      </a:r>
                      <a:endParaRPr b="1" sz="1000">
                        <a:solidFill>
                          <a:srgbClr val="FFFFFF"/>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204056">
                        <a:alpha val="82490"/>
                      </a:srgbClr>
                    </a:solidFill>
                  </a:tcPr>
                </a:tc>
                <a:tc>
                  <a:txBody>
                    <a:bodyPr>
                      <a:noAutofit/>
                    </a:bodyPr>
                    <a:lstStyle/>
                    <a:p>
                      <a:pPr indent="0" lvl="0" marL="0" rtl="0">
                        <a:spcBef>
                          <a:spcPts val="0"/>
                        </a:spcBef>
                        <a:spcAft>
                          <a:spcPts val="0"/>
                        </a:spcAft>
                        <a:buNone/>
                      </a:pPr>
                      <a:r>
                        <a:rPr b="1" lang="en" sz="1000">
                          <a:solidFill>
                            <a:srgbClr val="FFFFFF"/>
                          </a:solidFill>
                        </a:rPr>
                        <a:t>column2</a:t>
                      </a:r>
                      <a:endParaRPr b="1" sz="1000">
                        <a:solidFill>
                          <a:srgbClr val="FFFFFF"/>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204056">
                        <a:alpha val="82490"/>
                      </a:srgbClr>
                    </a:solidFill>
                  </a:tcPr>
                </a:tc>
              </a:tr>
              <a:tr h="439075">
                <a:tc>
                  <a:txBody>
                    <a:bodyPr>
                      <a:noAutofit/>
                    </a:bodyPr>
                    <a:lstStyle/>
                    <a:p>
                      <a:pPr indent="0" lvl="0" marL="0">
                        <a:spcBef>
                          <a:spcPts val="0"/>
                        </a:spcBef>
                        <a:spcAft>
                          <a:spcPts val="0"/>
                        </a:spcAft>
                        <a:buNone/>
                      </a:pPr>
                      <a:r>
                        <a:t/>
                      </a:r>
                      <a:endParaRPr sz="1000"/>
                    </a:p>
                  </a:txBody>
                  <a:tcPr marT="91425" marB="91425" marR="91425" marL="91425">
                    <a:lnT cap="flat" cmpd="sng" w="9525">
                      <a:solidFill>
                        <a:srgbClr val="9E9E9E"/>
                      </a:solidFill>
                      <a:prstDash val="solid"/>
                      <a:round/>
                      <a:headEnd len="sm" w="sm" type="none"/>
                      <a:tailEnd len="sm" w="sm" type="none"/>
                    </a:lnT>
                  </a:tcPr>
                </a:tc>
                <a:tc>
                  <a:txBody>
                    <a:bodyPr>
                      <a:noAutofit/>
                    </a:bodyPr>
                    <a:lstStyle/>
                    <a:p>
                      <a:pPr indent="0" lvl="0" marL="0">
                        <a:spcBef>
                          <a:spcPts val="0"/>
                        </a:spcBef>
                        <a:spcAft>
                          <a:spcPts val="0"/>
                        </a:spcAft>
                        <a:buNone/>
                      </a:pPr>
                      <a:r>
                        <a:t/>
                      </a:r>
                      <a:endParaRPr sz="1000"/>
                    </a:p>
                  </a:txBody>
                  <a:tcPr marT="91425" marB="91425" marR="91425" marL="91425">
                    <a:lnT cap="flat" cmpd="sng" w="9525">
                      <a:solidFill>
                        <a:srgbClr val="9E9E9E"/>
                      </a:solidFill>
                      <a:prstDash val="solid"/>
                      <a:round/>
                      <a:headEnd len="sm" w="sm" type="none"/>
                      <a:tailEnd len="sm" w="sm" type="none"/>
                    </a:lnT>
                  </a:tcPr>
                </a:tc>
              </a:tr>
              <a:tr h="439075">
                <a:tc>
                  <a:txBody>
                    <a:bodyPr>
                      <a:noAutofit/>
                    </a:bodyPr>
                    <a:lstStyle/>
                    <a:p>
                      <a:pPr indent="0" lvl="0" marL="0">
                        <a:spcBef>
                          <a:spcPts val="0"/>
                        </a:spcBef>
                        <a:spcAft>
                          <a:spcPts val="0"/>
                        </a:spcAft>
                        <a:buNone/>
                      </a:pPr>
                      <a:r>
                        <a:t/>
                      </a:r>
                      <a:endParaRPr sz="1000"/>
                    </a:p>
                  </a:txBody>
                  <a:tcPr marT="91425" marB="91425" marR="91425" marL="91425"/>
                </a:tc>
                <a:tc>
                  <a:txBody>
                    <a:bodyPr>
                      <a:noAutofit/>
                    </a:bodyPr>
                    <a:lstStyle/>
                    <a:p>
                      <a:pPr indent="0" lvl="0" marL="0" rtl="0">
                        <a:spcBef>
                          <a:spcPts val="0"/>
                        </a:spcBef>
                        <a:spcAft>
                          <a:spcPts val="0"/>
                        </a:spcAft>
                        <a:buNone/>
                      </a:pPr>
                      <a:r>
                        <a:t/>
                      </a:r>
                      <a:endParaRPr/>
                    </a:p>
                  </a:txBody>
                  <a:tcPr marT="91425" marB="91425" marR="91425" marL="91425"/>
                </a:tc>
              </a:tr>
              <a:tr h="439075">
                <a:tc>
                  <a:txBody>
                    <a:bodyPr>
                      <a:noAutofit/>
                    </a:bodyPr>
                    <a:lstStyle/>
                    <a:p>
                      <a:pPr indent="0" lvl="0" marL="0" rtl="0">
                        <a:spcBef>
                          <a:spcPts val="0"/>
                        </a:spcBef>
                        <a:spcAft>
                          <a:spcPts val="0"/>
                        </a:spcAft>
                        <a:buNone/>
                      </a:pPr>
                      <a:r>
                        <a:t/>
                      </a:r>
                      <a:endParaRPr/>
                    </a:p>
                  </a:txBody>
                  <a:tcPr marT="91425" marB="91425" marR="91425" marL="91425"/>
                </a:tc>
                <a:tc>
                  <a:txBody>
                    <a:bodyPr>
                      <a:noAutofit/>
                    </a:bodyPr>
                    <a:lstStyle/>
                    <a:p>
                      <a:pPr indent="0" lvl="0" marL="0" rtl="0">
                        <a:spcBef>
                          <a:spcPts val="0"/>
                        </a:spcBef>
                        <a:spcAft>
                          <a:spcPts val="0"/>
                        </a:spcAft>
                        <a:buNone/>
                      </a:pPr>
                      <a:r>
                        <a:t/>
                      </a:r>
                      <a:endParaRPr/>
                    </a:p>
                  </a:txBody>
                  <a:tcPr marT="91425" marB="91425" marR="91425" marL="91425"/>
                </a:tc>
              </a:tr>
              <a:tr h="439075">
                <a:tc>
                  <a:txBody>
                    <a:bodyPr>
                      <a:noAutofit/>
                    </a:bodyPr>
                    <a:lstStyle/>
                    <a:p>
                      <a:pPr indent="0" lvl="0" marL="0" rtl="0">
                        <a:spcBef>
                          <a:spcPts val="0"/>
                        </a:spcBef>
                        <a:spcAft>
                          <a:spcPts val="0"/>
                        </a:spcAft>
                        <a:buNone/>
                      </a:pPr>
                      <a:r>
                        <a:t/>
                      </a:r>
                      <a:endParaRPr/>
                    </a:p>
                  </a:txBody>
                  <a:tcPr marT="91425" marB="91425" marR="91425" marL="91425"/>
                </a:tc>
                <a:tc>
                  <a:txBody>
                    <a:bodyPr>
                      <a:noAutofit/>
                    </a:bodyPr>
                    <a:lstStyle/>
                    <a:p>
                      <a:pPr indent="0" lvl="0" marL="0" rtl="0">
                        <a:spcBef>
                          <a:spcPts val="0"/>
                        </a:spcBef>
                        <a:spcAft>
                          <a:spcPts val="0"/>
                        </a:spcAft>
                        <a:buNone/>
                      </a:pPr>
                      <a:r>
                        <a:t/>
                      </a:r>
                      <a:endParaRPr/>
                    </a:p>
                  </a:txBody>
                  <a:tcPr marT="91425" marB="91425" marR="91425" marL="91425"/>
                </a:tc>
              </a:tr>
              <a:tr h="439075">
                <a:tc>
                  <a:txBody>
                    <a:bodyPr>
                      <a:noAutofit/>
                    </a:bodyPr>
                    <a:lstStyle/>
                    <a:p>
                      <a:pPr indent="0" lvl="0" marL="0" rtl="0">
                        <a:spcBef>
                          <a:spcPts val="0"/>
                        </a:spcBef>
                        <a:spcAft>
                          <a:spcPts val="0"/>
                        </a:spcAft>
                        <a:buNone/>
                      </a:pPr>
                      <a:r>
                        <a:t/>
                      </a:r>
                      <a:endParaRPr/>
                    </a:p>
                  </a:txBody>
                  <a:tcPr marT="91425" marB="91425" marR="91425" marL="91425"/>
                </a:tc>
                <a:tc>
                  <a:txBody>
                    <a:bodyPr>
                      <a:noAutofit/>
                    </a:bodyPr>
                    <a:lstStyle/>
                    <a:p>
                      <a:pPr indent="0" lvl="0" marL="0" rtl="0">
                        <a:spcBef>
                          <a:spcPts val="0"/>
                        </a:spcBef>
                        <a:spcAft>
                          <a:spcPts val="0"/>
                        </a:spcAft>
                        <a:buNone/>
                      </a:pPr>
                      <a:r>
                        <a:t/>
                      </a:r>
                      <a:endParaRPr/>
                    </a:p>
                  </a:txBody>
                  <a:tcPr marT="91425" marB="91425" marR="91425" marL="91425"/>
                </a:tc>
              </a:tr>
              <a:tr h="439075">
                <a:tc>
                  <a:txBody>
                    <a:bodyPr>
                      <a:noAutofit/>
                    </a:bodyPr>
                    <a:lstStyle/>
                    <a:p>
                      <a:pPr indent="0" lvl="0" marL="0" rtl="0">
                        <a:spcBef>
                          <a:spcPts val="0"/>
                        </a:spcBef>
                        <a:spcAft>
                          <a:spcPts val="0"/>
                        </a:spcAft>
                        <a:buNone/>
                      </a:pPr>
                      <a:r>
                        <a:t/>
                      </a:r>
                      <a:endParaRPr/>
                    </a:p>
                  </a:txBody>
                  <a:tcPr marT="91425" marB="91425" marR="91425" marL="91425"/>
                </a:tc>
                <a:tc>
                  <a:txBody>
                    <a:bodyPr>
                      <a:noAutofit/>
                    </a:bodyPr>
                    <a:lstStyle/>
                    <a:p>
                      <a:pPr indent="0" lvl="0" marL="0" rtl="0">
                        <a:spcBef>
                          <a:spcPts val="0"/>
                        </a:spcBef>
                        <a:spcAft>
                          <a:spcPts val="0"/>
                        </a:spcAft>
                        <a:buNone/>
                      </a:pPr>
                      <a:r>
                        <a:t/>
                      </a:r>
                      <a:endParaRPr/>
                    </a:p>
                  </a:txBody>
                  <a:tcPr marT="91425" marB="91425" marR="91425" marL="91425"/>
                </a:tc>
              </a:tr>
              <a:tr h="439075">
                <a:tc>
                  <a:txBody>
                    <a:bodyPr>
                      <a:noAutofit/>
                    </a:bodyPr>
                    <a:lstStyle/>
                    <a:p>
                      <a:pPr indent="0" lvl="0" marL="0" rtl="0">
                        <a:spcBef>
                          <a:spcPts val="0"/>
                        </a:spcBef>
                        <a:spcAft>
                          <a:spcPts val="0"/>
                        </a:spcAft>
                        <a:buNone/>
                      </a:pPr>
                      <a:r>
                        <a:t/>
                      </a:r>
                      <a:endParaRPr/>
                    </a:p>
                  </a:txBody>
                  <a:tcPr marT="91425" marB="91425" marR="91425" marL="91425"/>
                </a:tc>
                <a:tc>
                  <a:txBody>
                    <a:bodyPr>
                      <a:noAutofit/>
                    </a:bodyPr>
                    <a:lstStyle/>
                    <a:p>
                      <a:pPr indent="0" lvl="0" marL="0" rtl="0">
                        <a:spcBef>
                          <a:spcPts val="0"/>
                        </a:spcBef>
                        <a:spcAft>
                          <a:spcPts val="0"/>
                        </a:spcAft>
                        <a:buNone/>
                      </a:pPr>
                      <a:r>
                        <a:t/>
                      </a:r>
                      <a:endParaRPr/>
                    </a:p>
                  </a:txBody>
                  <a:tcPr marT="91425" marB="91425" marR="91425" marL="91425"/>
                </a:tc>
              </a:tr>
              <a:tr h="439075">
                <a:tc>
                  <a:txBody>
                    <a:bodyPr>
                      <a:noAutofit/>
                    </a:bodyPr>
                    <a:lstStyle/>
                    <a:p>
                      <a:pPr indent="0" lvl="0" marL="0" rtl="0">
                        <a:spcBef>
                          <a:spcPts val="0"/>
                        </a:spcBef>
                        <a:spcAft>
                          <a:spcPts val="0"/>
                        </a:spcAft>
                        <a:buNone/>
                      </a:pPr>
                      <a:r>
                        <a:t/>
                      </a:r>
                      <a:endParaRPr/>
                    </a:p>
                  </a:txBody>
                  <a:tcPr marT="91425" marB="91425" marR="91425" marL="91425"/>
                </a:tc>
                <a:tc>
                  <a:txBody>
                    <a:bodyPr>
                      <a:noAutofit/>
                    </a:bodyPr>
                    <a:lstStyle/>
                    <a:p>
                      <a:pPr indent="0" lvl="0" marL="0" rtl="0">
                        <a:spcBef>
                          <a:spcPts val="0"/>
                        </a:spcBef>
                        <a:spcAft>
                          <a:spcPts val="0"/>
                        </a:spcAft>
                        <a:buNone/>
                      </a:pPr>
                      <a:r>
                        <a:t/>
                      </a:r>
                      <a:endParaRPr/>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